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0"/>
  </p:handoutMasterIdLst>
  <p:sldIdLst>
    <p:sldId id="256" r:id="rId6"/>
    <p:sldId id="262" r:id="rId7"/>
    <p:sldId id="263" r:id="rId8"/>
    <p:sldId id="258" r:id="rId9"/>
    <p:sldId id="265" r:id="rId10"/>
    <p:sldId id="278" r:id="rId11"/>
    <p:sldId id="279" r:id="rId12"/>
    <p:sldId id="283" r:id="rId13"/>
    <p:sldId id="280" r:id="rId14"/>
    <p:sldId id="281" r:id="rId15"/>
    <p:sldId id="282" r:id="rId16"/>
    <p:sldId id="274" r:id="rId17"/>
    <p:sldId id="276" r:id="rId18"/>
    <p:sldId id="284" r:id="rId19"/>
  </p:sldIdLst>
  <p:sldSz cx="9144000" cy="6858000" type="screen4x3"/>
  <p:notesSz cx="6669088" cy="9802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1"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Richard Burton" userId="b6e8c661-9531-4e9a-ad34-c2392fecb079" providerId="ADAL" clId="{20FDBD4A-9CBD-4FFB-ACE9-5B997894EBE5}"/>
    <pc:docChg chg="undo custSel addSld delSld modSld">
      <pc:chgData name="Dr Richard Burton" userId="b6e8c661-9531-4e9a-ad34-c2392fecb079" providerId="ADAL" clId="{20FDBD4A-9CBD-4FFB-ACE9-5B997894EBE5}" dt="2022-06-13T09:59:14.332" v="1581"/>
      <pc:docMkLst>
        <pc:docMk/>
      </pc:docMkLst>
      <pc:sldChg chg="addSp modSp mod">
        <pc:chgData name="Dr Richard Burton" userId="b6e8c661-9531-4e9a-ad34-c2392fecb079" providerId="ADAL" clId="{20FDBD4A-9CBD-4FFB-ACE9-5B997894EBE5}" dt="2022-06-13T09:57:16.500" v="1552"/>
        <pc:sldMkLst>
          <pc:docMk/>
          <pc:sldMk cId="376832724" sldId="256"/>
        </pc:sldMkLst>
        <pc:spChg chg="mod">
          <ac:chgData name="Dr Richard Burton" userId="b6e8c661-9531-4e9a-ad34-c2392fecb079" providerId="ADAL" clId="{20FDBD4A-9CBD-4FFB-ACE9-5B997894EBE5}" dt="2022-06-10T15:23:38.701" v="845" actId="255"/>
          <ac:spMkLst>
            <pc:docMk/>
            <pc:sldMk cId="376832724" sldId="256"/>
            <ac:spMk id="2" creationId="{00000000-0000-0000-0000-000000000000}"/>
          </ac:spMkLst>
        </pc:spChg>
        <pc:spChg chg="mod">
          <ac:chgData name="Dr Richard Burton" userId="b6e8c661-9531-4e9a-ad34-c2392fecb079" providerId="ADAL" clId="{20FDBD4A-9CBD-4FFB-ACE9-5B997894EBE5}" dt="2022-06-10T15:24:08.720" v="847" actId="14100"/>
          <ac:spMkLst>
            <pc:docMk/>
            <pc:sldMk cId="376832724" sldId="256"/>
            <ac:spMk id="3" creationId="{00000000-0000-0000-0000-000000000000}"/>
          </ac:spMkLst>
        </pc:spChg>
        <pc:picChg chg="add mod">
          <ac:chgData name="Dr Richard Burton" userId="b6e8c661-9531-4e9a-ad34-c2392fecb079" providerId="ADAL" clId="{20FDBD4A-9CBD-4FFB-ACE9-5B997894EBE5}" dt="2022-06-13T09:57:14.450" v="1551"/>
          <ac:picMkLst>
            <pc:docMk/>
            <pc:sldMk cId="376832724" sldId="256"/>
            <ac:picMk id="4" creationId="{FB7DA27B-ACB5-4399-A070-4EA0F9425F6D}"/>
          </ac:picMkLst>
        </pc:picChg>
        <pc:picChg chg="add mod">
          <ac:chgData name="Dr Richard Burton" userId="b6e8c661-9531-4e9a-ad34-c2392fecb079" providerId="ADAL" clId="{20FDBD4A-9CBD-4FFB-ACE9-5B997894EBE5}" dt="2022-06-13T09:57:16.500" v="1552"/>
          <ac:picMkLst>
            <pc:docMk/>
            <pc:sldMk cId="376832724" sldId="256"/>
            <ac:picMk id="5" creationId="{F874DFCA-3570-4FCB-BAD6-345B7F5BB58F}"/>
          </ac:picMkLst>
        </pc:picChg>
      </pc:sldChg>
      <pc:sldChg chg="addSp modSp mod">
        <pc:chgData name="Dr Richard Burton" userId="b6e8c661-9531-4e9a-ad34-c2392fecb079" providerId="ADAL" clId="{20FDBD4A-9CBD-4FFB-ACE9-5B997894EBE5}" dt="2022-06-13T09:58:01.011" v="1558" actId="27636"/>
        <pc:sldMkLst>
          <pc:docMk/>
          <pc:sldMk cId="422649354" sldId="258"/>
        </pc:sldMkLst>
        <pc:spChg chg="mod">
          <ac:chgData name="Dr Richard Burton" userId="b6e8c661-9531-4e9a-ad34-c2392fecb079" providerId="ADAL" clId="{20FDBD4A-9CBD-4FFB-ACE9-5B997894EBE5}" dt="2022-06-13T09:57:42.350" v="1556" actId="1076"/>
          <ac:spMkLst>
            <pc:docMk/>
            <pc:sldMk cId="422649354" sldId="258"/>
            <ac:spMk id="2" creationId="{00000000-0000-0000-0000-000000000000}"/>
          </ac:spMkLst>
        </pc:spChg>
        <pc:spChg chg="mod">
          <ac:chgData name="Dr Richard Burton" userId="b6e8c661-9531-4e9a-ad34-c2392fecb079" providerId="ADAL" clId="{20FDBD4A-9CBD-4FFB-ACE9-5B997894EBE5}" dt="2022-06-13T09:58:01.011" v="1558" actId="27636"/>
          <ac:spMkLst>
            <pc:docMk/>
            <pc:sldMk cId="422649354" sldId="258"/>
            <ac:spMk id="3" creationId="{00000000-0000-0000-0000-000000000000}"/>
          </ac:spMkLst>
        </pc:spChg>
        <pc:picChg chg="add mod">
          <ac:chgData name="Dr Richard Burton" userId="b6e8c661-9531-4e9a-ad34-c2392fecb079" providerId="ADAL" clId="{20FDBD4A-9CBD-4FFB-ACE9-5B997894EBE5}" dt="2022-06-13T09:57:21.098" v="1553"/>
          <ac:picMkLst>
            <pc:docMk/>
            <pc:sldMk cId="422649354" sldId="258"/>
            <ac:picMk id="4" creationId="{45CD0F91-BBFB-41C6-99C6-D9998911336C}"/>
          </ac:picMkLst>
        </pc:picChg>
        <pc:picChg chg="add mod">
          <ac:chgData name="Dr Richard Burton" userId="b6e8c661-9531-4e9a-ad34-c2392fecb079" providerId="ADAL" clId="{20FDBD4A-9CBD-4FFB-ACE9-5B997894EBE5}" dt="2022-06-13T09:57:22.336" v="1554"/>
          <ac:picMkLst>
            <pc:docMk/>
            <pc:sldMk cId="422649354" sldId="258"/>
            <ac:picMk id="5" creationId="{3332AF25-A630-4CEB-AB35-A3BA3B436836}"/>
          </ac:picMkLst>
        </pc:picChg>
      </pc:sldChg>
      <pc:sldChg chg="addSp modSp mod">
        <pc:chgData name="Dr Richard Burton" userId="b6e8c661-9531-4e9a-ad34-c2392fecb079" providerId="ADAL" clId="{20FDBD4A-9CBD-4FFB-ACE9-5B997894EBE5}" dt="2022-06-13T09:56:49.695" v="1550" actId="1076"/>
        <pc:sldMkLst>
          <pc:docMk/>
          <pc:sldMk cId="3372359070" sldId="262"/>
        </pc:sldMkLst>
        <pc:spChg chg="mod">
          <ac:chgData name="Dr Richard Burton" userId="b6e8c661-9531-4e9a-ad34-c2392fecb079" providerId="ADAL" clId="{20FDBD4A-9CBD-4FFB-ACE9-5B997894EBE5}" dt="2022-06-13T09:56:49.695" v="1550" actId="1076"/>
          <ac:spMkLst>
            <pc:docMk/>
            <pc:sldMk cId="3372359070" sldId="262"/>
            <ac:spMk id="2" creationId="{00000000-0000-0000-0000-000000000000}"/>
          </ac:spMkLst>
        </pc:spChg>
        <pc:spChg chg="mod">
          <ac:chgData name="Dr Richard Burton" userId="b6e8c661-9531-4e9a-ad34-c2392fecb079" providerId="ADAL" clId="{20FDBD4A-9CBD-4FFB-ACE9-5B997894EBE5}" dt="2022-06-10T14:53:31.979" v="420" actId="948"/>
          <ac:spMkLst>
            <pc:docMk/>
            <pc:sldMk cId="3372359070" sldId="262"/>
            <ac:spMk id="3" creationId="{00000000-0000-0000-0000-000000000000}"/>
          </ac:spMkLst>
        </pc:spChg>
        <pc:picChg chg="add mod">
          <ac:chgData name="Dr Richard Burton" userId="b6e8c661-9531-4e9a-ad34-c2392fecb079" providerId="ADAL" clId="{20FDBD4A-9CBD-4FFB-ACE9-5B997894EBE5}" dt="2022-06-13T09:56:35.893" v="1548"/>
          <ac:picMkLst>
            <pc:docMk/>
            <pc:sldMk cId="3372359070" sldId="262"/>
            <ac:picMk id="4" creationId="{0CC17443-0B96-4509-81B8-0260DC705F07}"/>
          </ac:picMkLst>
        </pc:picChg>
        <pc:picChg chg="add mod">
          <ac:chgData name="Dr Richard Burton" userId="b6e8c661-9531-4e9a-ad34-c2392fecb079" providerId="ADAL" clId="{20FDBD4A-9CBD-4FFB-ACE9-5B997894EBE5}" dt="2022-06-13T09:56:37.011" v="1549"/>
          <ac:picMkLst>
            <pc:docMk/>
            <pc:sldMk cId="3372359070" sldId="262"/>
            <ac:picMk id="5" creationId="{848DFF24-6B00-4807-998B-F412A82943BE}"/>
          </ac:picMkLst>
        </pc:picChg>
      </pc:sldChg>
      <pc:sldChg chg="addSp modSp mod">
        <pc:chgData name="Dr Richard Burton" userId="b6e8c661-9531-4e9a-ad34-c2392fecb079" providerId="ADAL" clId="{20FDBD4A-9CBD-4FFB-ACE9-5B997894EBE5}" dt="2022-06-13T09:56:27.690" v="1547" actId="14100"/>
        <pc:sldMkLst>
          <pc:docMk/>
          <pc:sldMk cId="3372359070" sldId="263"/>
        </pc:sldMkLst>
        <pc:spChg chg="mod">
          <ac:chgData name="Dr Richard Burton" userId="b6e8c661-9531-4e9a-ad34-c2392fecb079" providerId="ADAL" clId="{20FDBD4A-9CBD-4FFB-ACE9-5B997894EBE5}" dt="2022-06-13T09:56:27.690" v="1547" actId="14100"/>
          <ac:spMkLst>
            <pc:docMk/>
            <pc:sldMk cId="3372359070" sldId="263"/>
            <ac:spMk id="2" creationId="{00000000-0000-0000-0000-000000000000}"/>
          </ac:spMkLst>
        </pc:spChg>
        <pc:spChg chg="mod">
          <ac:chgData name="Dr Richard Burton" userId="b6e8c661-9531-4e9a-ad34-c2392fecb079" providerId="ADAL" clId="{20FDBD4A-9CBD-4FFB-ACE9-5B997894EBE5}" dt="2022-06-10T14:57:37.775" v="778" actId="20577"/>
          <ac:spMkLst>
            <pc:docMk/>
            <pc:sldMk cId="3372359070" sldId="263"/>
            <ac:spMk id="3" creationId="{00000000-0000-0000-0000-000000000000}"/>
          </ac:spMkLst>
        </pc:spChg>
        <pc:picChg chg="add mod">
          <ac:chgData name="Dr Richard Burton" userId="b6e8c661-9531-4e9a-ad34-c2392fecb079" providerId="ADAL" clId="{20FDBD4A-9CBD-4FFB-ACE9-5B997894EBE5}" dt="2022-06-13T09:56:10.054" v="1545"/>
          <ac:picMkLst>
            <pc:docMk/>
            <pc:sldMk cId="3372359070" sldId="263"/>
            <ac:picMk id="4" creationId="{602890C0-39CD-42B4-9434-FC36C09545FD}"/>
          </ac:picMkLst>
        </pc:picChg>
        <pc:picChg chg="add mod">
          <ac:chgData name="Dr Richard Burton" userId="b6e8c661-9531-4e9a-ad34-c2392fecb079" providerId="ADAL" clId="{20FDBD4A-9CBD-4FFB-ACE9-5B997894EBE5}" dt="2022-06-13T09:56:19.381" v="1546"/>
          <ac:picMkLst>
            <pc:docMk/>
            <pc:sldMk cId="3372359070" sldId="263"/>
            <ac:picMk id="5" creationId="{CE9BE258-B2FC-40C6-84E1-FE26F994574E}"/>
          </ac:picMkLst>
        </pc:picChg>
      </pc:sldChg>
      <pc:sldChg chg="addSp modSp mod">
        <pc:chgData name="Dr Richard Burton" userId="b6e8c661-9531-4e9a-ad34-c2392fecb079" providerId="ADAL" clId="{20FDBD4A-9CBD-4FFB-ACE9-5B997894EBE5}" dt="2022-06-13T09:58:08.574" v="1560"/>
        <pc:sldMkLst>
          <pc:docMk/>
          <pc:sldMk cId="436219309" sldId="265"/>
        </pc:sldMkLst>
        <pc:spChg chg="mod">
          <ac:chgData name="Dr Richard Burton" userId="b6e8c661-9531-4e9a-ad34-c2392fecb079" providerId="ADAL" clId="{20FDBD4A-9CBD-4FFB-ACE9-5B997894EBE5}" dt="2022-06-10T15:31:19.395" v="870" actId="20577"/>
          <ac:spMkLst>
            <pc:docMk/>
            <pc:sldMk cId="436219309" sldId="265"/>
            <ac:spMk id="2" creationId="{00000000-0000-0000-0000-000000000000}"/>
          </ac:spMkLst>
        </pc:spChg>
        <pc:spChg chg="mod">
          <ac:chgData name="Dr Richard Burton" userId="b6e8c661-9531-4e9a-ad34-c2392fecb079" providerId="ADAL" clId="{20FDBD4A-9CBD-4FFB-ACE9-5B997894EBE5}" dt="2022-06-10T15:31:08.845" v="866" actId="255"/>
          <ac:spMkLst>
            <pc:docMk/>
            <pc:sldMk cId="436219309" sldId="265"/>
            <ac:spMk id="3" creationId="{00000000-0000-0000-0000-000000000000}"/>
          </ac:spMkLst>
        </pc:spChg>
        <pc:picChg chg="add mod">
          <ac:chgData name="Dr Richard Burton" userId="b6e8c661-9531-4e9a-ad34-c2392fecb079" providerId="ADAL" clId="{20FDBD4A-9CBD-4FFB-ACE9-5B997894EBE5}" dt="2022-06-13T09:58:07.299" v="1559"/>
          <ac:picMkLst>
            <pc:docMk/>
            <pc:sldMk cId="436219309" sldId="265"/>
            <ac:picMk id="4" creationId="{EF7299C9-1ACE-4E2A-84B5-3D139D944199}"/>
          </ac:picMkLst>
        </pc:picChg>
        <pc:picChg chg="add mod">
          <ac:chgData name="Dr Richard Burton" userId="b6e8c661-9531-4e9a-ad34-c2392fecb079" providerId="ADAL" clId="{20FDBD4A-9CBD-4FFB-ACE9-5B997894EBE5}" dt="2022-06-13T09:58:08.574" v="1560"/>
          <ac:picMkLst>
            <pc:docMk/>
            <pc:sldMk cId="436219309" sldId="265"/>
            <ac:picMk id="5" creationId="{4F3FAFED-5B22-4275-B514-3F2EA1EF8BF9}"/>
          </ac:picMkLst>
        </pc:picChg>
      </pc:sldChg>
      <pc:sldChg chg="del">
        <pc:chgData name="Dr Richard Burton" userId="b6e8c661-9531-4e9a-ad34-c2392fecb079" providerId="ADAL" clId="{20FDBD4A-9CBD-4FFB-ACE9-5B997894EBE5}" dt="2022-06-10T16:10:07.812" v="1515" actId="2696"/>
        <pc:sldMkLst>
          <pc:docMk/>
          <pc:sldMk cId="1406118124" sldId="271"/>
        </pc:sldMkLst>
      </pc:sldChg>
      <pc:sldChg chg="addSp modSp mod">
        <pc:chgData name="Dr Richard Burton" userId="b6e8c661-9531-4e9a-ad34-c2392fecb079" providerId="ADAL" clId="{20FDBD4A-9CBD-4FFB-ACE9-5B997894EBE5}" dt="2022-06-13T09:59:03.053" v="1577"/>
        <pc:sldMkLst>
          <pc:docMk/>
          <pc:sldMk cId="1226964168" sldId="274"/>
        </pc:sldMkLst>
        <pc:spChg chg="mod">
          <ac:chgData name="Dr Richard Burton" userId="b6e8c661-9531-4e9a-ad34-c2392fecb079" providerId="ADAL" clId="{20FDBD4A-9CBD-4FFB-ACE9-5B997894EBE5}" dt="2022-06-13T08:10:56.858" v="1544" actId="20577"/>
          <ac:spMkLst>
            <pc:docMk/>
            <pc:sldMk cId="1226964168" sldId="274"/>
            <ac:spMk id="2" creationId="{00000000-0000-0000-0000-000000000000}"/>
          </ac:spMkLst>
        </pc:spChg>
        <pc:spChg chg="mod">
          <ac:chgData name="Dr Richard Burton" userId="b6e8c661-9531-4e9a-ad34-c2392fecb079" providerId="ADAL" clId="{20FDBD4A-9CBD-4FFB-ACE9-5B997894EBE5}" dt="2022-06-10T16:09:47.537" v="1514" actId="20577"/>
          <ac:spMkLst>
            <pc:docMk/>
            <pc:sldMk cId="1226964168" sldId="274"/>
            <ac:spMk id="3" creationId="{00000000-0000-0000-0000-000000000000}"/>
          </ac:spMkLst>
        </pc:spChg>
        <pc:picChg chg="add mod">
          <ac:chgData name="Dr Richard Burton" userId="b6e8c661-9531-4e9a-ad34-c2392fecb079" providerId="ADAL" clId="{20FDBD4A-9CBD-4FFB-ACE9-5B997894EBE5}" dt="2022-06-13T09:59:01.999" v="1576"/>
          <ac:picMkLst>
            <pc:docMk/>
            <pc:sldMk cId="1226964168" sldId="274"/>
            <ac:picMk id="4" creationId="{8F196C47-498F-486E-A17C-A63E63030E31}"/>
          </ac:picMkLst>
        </pc:picChg>
        <pc:picChg chg="add mod">
          <ac:chgData name="Dr Richard Burton" userId="b6e8c661-9531-4e9a-ad34-c2392fecb079" providerId="ADAL" clId="{20FDBD4A-9CBD-4FFB-ACE9-5B997894EBE5}" dt="2022-06-13T09:59:03.053" v="1577"/>
          <ac:picMkLst>
            <pc:docMk/>
            <pc:sldMk cId="1226964168" sldId="274"/>
            <ac:picMk id="5" creationId="{E7F1D9F7-7540-4A61-B074-59D2865A1600}"/>
          </ac:picMkLst>
        </pc:picChg>
      </pc:sldChg>
      <pc:sldChg chg="addSp delSp modSp mod">
        <pc:chgData name="Dr Richard Burton" userId="b6e8c661-9531-4e9a-ad34-c2392fecb079" providerId="ADAL" clId="{20FDBD4A-9CBD-4FFB-ACE9-5B997894EBE5}" dt="2022-06-13T09:59:09.022" v="1579"/>
        <pc:sldMkLst>
          <pc:docMk/>
          <pc:sldMk cId="2306174939" sldId="276"/>
        </pc:sldMkLst>
        <pc:spChg chg="mod">
          <ac:chgData name="Dr Richard Burton" userId="b6e8c661-9531-4e9a-ad34-c2392fecb079" providerId="ADAL" clId="{20FDBD4A-9CBD-4FFB-ACE9-5B997894EBE5}" dt="2022-06-10T16:13:52.102" v="1524"/>
          <ac:spMkLst>
            <pc:docMk/>
            <pc:sldMk cId="2306174939" sldId="276"/>
            <ac:spMk id="2" creationId="{00000000-0000-0000-0000-000000000000}"/>
          </ac:spMkLst>
        </pc:spChg>
        <pc:spChg chg="add del mod">
          <ac:chgData name="Dr Richard Burton" userId="b6e8c661-9531-4e9a-ad34-c2392fecb079" providerId="ADAL" clId="{20FDBD4A-9CBD-4FFB-ACE9-5B997894EBE5}" dt="2022-06-10T16:12:45.373" v="1519"/>
          <ac:spMkLst>
            <pc:docMk/>
            <pc:sldMk cId="2306174939" sldId="276"/>
            <ac:spMk id="5" creationId="{774F96B8-C842-49B7-BF53-D1886CAAAF6A}"/>
          </ac:spMkLst>
        </pc:spChg>
        <pc:graphicFrameChg chg="del modGraphic">
          <ac:chgData name="Dr Richard Burton" userId="b6e8c661-9531-4e9a-ad34-c2392fecb079" providerId="ADAL" clId="{20FDBD4A-9CBD-4FFB-ACE9-5B997894EBE5}" dt="2022-06-10T16:12:39.355" v="1517" actId="478"/>
          <ac:graphicFrameMkLst>
            <pc:docMk/>
            <pc:sldMk cId="2306174939" sldId="276"/>
            <ac:graphicFrameMk id="4" creationId="{00000000-0000-0000-0000-000000000000}"/>
          </ac:graphicFrameMkLst>
        </pc:graphicFrameChg>
        <pc:graphicFrameChg chg="add mod modGraphic">
          <ac:chgData name="Dr Richard Burton" userId="b6e8c661-9531-4e9a-ad34-c2392fecb079" providerId="ADAL" clId="{20FDBD4A-9CBD-4FFB-ACE9-5B997894EBE5}" dt="2022-06-10T16:16:04.655" v="1541" actId="6549"/>
          <ac:graphicFrameMkLst>
            <pc:docMk/>
            <pc:sldMk cId="2306174939" sldId="276"/>
            <ac:graphicFrameMk id="6" creationId="{82B1440E-840F-499D-B784-015F2F73493E}"/>
          </ac:graphicFrameMkLst>
        </pc:graphicFrameChg>
        <pc:picChg chg="add mod">
          <ac:chgData name="Dr Richard Burton" userId="b6e8c661-9531-4e9a-ad34-c2392fecb079" providerId="ADAL" clId="{20FDBD4A-9CBD-4FFB-ACE9-5B997894EBE5}" dt="2022-06-13T09:59:07.711" v="1578"/>
          <ac:picMkLst>
            <pc:docMk/>
            <pc:sldMk cId="2306174939" sldId="276"/>
            <ac:picMk id="4" creationId="{54E0738E-4902-4889-A384-9E58ADBA8378}"/>
          </ac:picMkLst>
        </pc:picChg>
        <pc:picChg chg="add mod">
          <ac:chgData name="Dr Richard Burton" userId="b6e8c661-9531-4e9a-ad34-c2392fecb079" providerId="ADAL" clId="{20FDBD4A-9CBD-4FFB-ACE9-5B997894EBE5}" dt="2022-06-13T09:59:09.022" v="1579"/>
          <ac:picMkLst>
            <pc:docMk/>
            <pc:sldMk cId="2306174939" sldId="276"/>
            <ac:picMk id="5" creationId="{BA9559D2-4BEE-48A2-A4D7-0D3B71D612EF}"/>
          </ac:picMkLst>
        </pc:picChg>
      </pc:sldChg>
      <pc:sldChg chg="del">
        <pc:chgData name="Dr Richard Burton" userId="b6e8c661-9531-4e9a-ad34-c2392fecb079" providerId="ADAL" clId="{20FDBD4A-9CBD-4FFB-ACE9-5B997894EBE5}" dt="2022-06-10T16:15:46.148" v="1532" actId="2696"/>
        <pc:sldMkLst>
          <pc:docMk/>
          <pc:sldMk cId="1692011850" sldId="277"/>
        </pc:sldMkLst>
      </pc:sldChg>
      <pc:sldChg chg="addSp modSp new mod">
        <pc:chgData name="Dr Richard Burton" userId="b6e8c661-9531-4e9a-ad34-c2392fecb079" providerId="ADAL" clId="{20FDBD4A-9CBD-4FFB-ACE9-5B997894EBE5}" dt="2022-06-13T09:58:13.700" v="1562"/>
        <pc:sldMkLst>
          <pc:docMk/>
          <pc:sldMk cId="905866447" sldId="278"/>
        </pc:sldMkLst>
        <pc:spChg chg="mod">
          <ac:chgData name="Dr Richard Burton" userId="b6e8c661-9531-4e9a-ad34-c2392fecb079" providerId="ADAL" clId="{20FDBD4A-9CBD-4FFB-ACE9-5B997894EBE5}" dt="2022-06-10T15:32:38.826" v="874" actId="20577"/>
          <ac:spMkLst>
            <pc:docMk/>
            <pc:sldMk cId="905866447" sldId="278"/>
            <ac:spMk id="2" creationId="{B86E6208-FB68-4211-8201-80A75C90F655}"/>
          </ac:spMkLst>
        </pc:spChg>
        <pc:spChg chg="mod">
          <ac:chgData name="Dr Richard Burton" userId="b6e8c661-9531-4e9a-ad34-c2392fecb079" providerId="ADAL" clId="{20FDBD4A-9CBD-4FFB-ACE9-5B997894EBE5}" dt="2022-06-10T15:36:14.381" v="958" actId="255"/>
          <ac:spMkLst>
            <pc:docMk/>
            <pc:sldMk cId="905866447" sldId="278"/>
            <ac:spMk id="3" creationId="{3BD7D39C-5E80-4D85-92D1-F1884EC387C0}"/>
          </ac:spMkLst>
        </pc:spChg>
        <pc:picChg chg="add mod">
          <ac:chgData name="Dr Richard Burton" userId="b6e8c661-9531-4e9a-ad34-c2392fecb079" providerId="ADAL" clId="{20FDBD4A-9CBD-4FFB-ACE9-5B997894EBE5}" dt="2022-06-13T09:58:12.091" v="1561"/>
          <ac:picMkLst>
            <pc:docMk/>
            <pc:sldMk cId="905866447" sldId="278"/>
            <ac:picMk id="4" creationId="{277B1CD9-7EB3-4D58-B704-F21CC74148C9}"/>
          </ac:picMkLst>
        </pc:picChg>
        <pc:picChg chg="add mod">
          <ac:chgData name="Dr Richard Burton" userId="b6e8c661-9531-4e9a-ad34-c2392fecb079" providerId="ADAL" clId="{20FDBD4A-9CBD-4FFB-ACE9-5B997894EBE5}" dt="2022-06-13T09:58:13.700" v="1562"/>
          <ac:picMkLst>
            <pc:docMk/>
            <pc:sldMk cId="905866447" sldId="278"/>
            <ac:picMk id="5" creationId="{71AC464E-8B7C-4A97-82BE-D59576FC85A9}"/>
          </ac:picMkLst>
        </pc:picChg>
      </pc:sldChg>
      <pc:sldChg chg="addSp modSp new mod">
        <pc:chgData name="Dr Richard Burton" userId="b6e8c661-9531-4e9a-ad34-c2392fecb079" providerId="ADAL" clId="{20FDBD4A-9CBD-4FFB-ACE9-5B997894EBE5}" dt="2022-06-13T09:58:18.953" v="1564"/>
        <pc:sldMkLst>
          <pc:docMk/>
          <pc:sldMk cId="3110017971" sldId="279"/>
        </pc:sldMkLst>
        <pc:spChg chg="mod">
          <ac:chgData name="Dr Richard Burton" userId="b6e8c661-9531-4e9a-ad34-c2392fecb079" providerId="ADAL" clId="{20FDBD4A-9CBD-4FFB-ACE9-5B997894EBE5}" dt="2022-06-10T15:45:12.387" v="1165" actId="113"/>
          <ac:spMkLst>
            <pc:docMk/>
            <pc:sldMk cId="3110017971" sldId="279"/>
            <ac:spMk id="2" creationId="{DF0D32DF-6529-4FEA-AFA7-2988E4259A55}"/>
          </ac:spMkLst>
        </pc:spChg>
        <pc:spChg chg="mod">
          <ac:chgData name="Dr Richard Burton" userId="b6e8c661-9531-4e9a-ad34-c2392fecb079" providerId="ADAL" clId="{20FDBD4A-9CBD-4FFB-ACE9-5B997894EBE5}" dt="2022-06-10T15:45:34.858" v="1167" actId="255"/>
          <ac:spMkLst>
            <pc:docMk/>
            <pc:sldMk cId="3110017971" sldId="279"/>
            <ac:spMk id="3" creationId="{F2B317F7-04FD-4043-847C-B14FBB2E819E}"/>
          </ac:spMkLst>
        </pc:spChg>
        <pc:picChg chg="add mod">
          <ac:chgData name="Dr Richard Burton" userId="b6e8c661-9531-4e9a-ad34-c2392fecb079" providerId="ADAL" clId="{20FDBD4A-9CBD-4FFB-ACE9-5B997894EBE5}" dt="2022-06-13T09:58:17.589" v="1563"/>
          <ac:picMkLst>
            <pc:docMk/>
            <pc:sldMk cId="3110017971" sldId="279"/>
            <ac:picMk id="4" creationId="{244B5BFB-5CBB-40EB-BE1B-7A60905FE29F}"/>
          </ac:picMkLst>
        </pc:picChg>
        <pc:picChg chg="add mod">
          <ac:chgData name="Dr Richard Burton" userId="b6e8c661-9531-4e9a-ad34-c2392fecb079" providerId="ADAL" clId="{20FDBD4A-9CBD-4FFB-ACE9-5B997894EBE5}" dt="2022-06-13T09:58:18.953" v="1564"/>
          <ac:picMkLst>
            <pc:docMk/>
            <pc:sldMk cId="3110017971" sldId="279"/>
            <ac:picMk id="5" creationId="{4A8CCE5C-62BF-4635-AA56-8675F2F2BE20}"/>
          </ac:picMkLst>
        </pc:picChg>
      </pc:sldChg>
      <pc:sldChg chg="addSp modSp new mod">
        <pc:chgData name="Dr Richard Burton" userId="b6e8c661-9531-4e9a-ad34-c2392fecb079" providerId="ADAL" clId="{20FDBD4A-9CBD-4FFB-ACE9-5B997894EBE5}" dt="2022-06-13T09:58:45.300" v="1571" actId="27636"/>
        <pc:sldMkLst>
          <pc:docMk/>
          <pc:sldMk cId="2711674220" sldId="280"/>
        </pc:sldMkLst>
        <pc:spChg chg="mod">
          <ac:chgData name="Dr Richard Burton" userId="b6e8c661-9531-4e9a-ad34-c2392fecb079" providerId="ADAL" clId="{20FDBD4A-9CBD-4FFB-ACE9-5B997894EBE5}" dt="2022-06-13T09:58:38.722" v="1569" actId="1076"/>
          <ac:spMkLst>
            <pc:docMk/>
            <pc:sldMk cId="2711674220" sldId="280"/>
            <ac:spMk id="2" creationId="{9ED12B6E-20C5-42A4-8414-8CC04C91FD4E}"/>
          </ac:spMkLst>
        </pc:spChg>
        <pc:spChg chg="mod">
          <ac:chgData name="Dr Richard Burton" userId="b6e8c661-9531-4e9a-ad34-c2392fecb079" providerId="ADAL" clId="{20FDBD4A-9CBD-4FFB-ACE9-5B997894EBE5}" dt="2022-06-13T09:58:45.300" v="1571" actId="27636"/>
          <ac:spMkLst>
            <pc:docMk/>
            <pc:sldMk cId="2711674220" sldId="280"/>
            <ac:spMk id="3" creationId="{0EBD6736-9F0C-4384-9EA9-4BF5C20AB13F}"/>
          </ac:spMkLst>
        </pc:spChg>
        <pc:picChg chg="add mod">
          <ac:chgData name="Dr Richard Burton" userId="b6e8c661-9531-4e9a-ad34-c2392fecb079" providerId="ADAL" clId="{20FDBD4A-9CBD-4FFB-ACE9-5B997894EBE5}" dt="2022-06-13T09:58:29.780" v="1567"/>
          <ac:picMkLst>
            <pc:docMk/>
            <pc:sldMk cId="2711674220" sldId="280"/>
            <ac:picMk id="4" creationId="{94921AD6-579A-4F50-BE84-99A74C4A3976}"/>
          </ac:picMkLst>
        </pc:picChg>
        <pc:picChg chg="add mod">
          <ac:chgData name="Dr Richard Burton" userId="b6e8c661-9531-4e9a-ad34-c2392fecb079" providerId="ADAL" clId="{20FDBD4A-9CBD-4FFB-ACE9-5B997894EBE5}" dt="2022-06-13T09:58:30.920" v="1568"/>
          <ac:picMkLst>
            <pc:docMk/>
            <pc:sldMk cId="2711674220" sldId="280"/>
            <ac:picMk id="5" creationId="{AAEBC896-25AF-4A8A-8B5E-8C470A1AE9EE}"/>
          </ac:picMkLst>
        </pc:picChg>
      </pc:sldChg>
      <pc:sldChg chg="addSp modSp new mod">
        <pc:chgData name="Dr Richard Burton" userId="b6e8c661-9531-4e9a-ad34-c2392fecb079" providerId="ADAL" clId="{20FDBD4A-9CBD-4FFB-ACE9-5B997894EBE5}" dt="2022-06-13T09:58:51.973" v="1573"/>
        <pc:sldMkLst>
          <pc:docMk/>
          <pc:sldMk cId="1299564151" sldId="281"/>
        </pc:sldMkLst>
        <pc:spChg chg="mod">
          <ac:chgData name="Dr Richard Burton" userId="b6e8c661-9531-4e9a-ad34-c2392fecb079" providerId="ADAL" clId="{20FDBD4A-9CBD-4FFB-ACE9-5B997894EBE5}" dt="2022-06-10T15:44:58.954" v="1163" actId="113"/>
          <ac:spMkLst>
            <pc:docMk/>
            <pc:sldMk cId="1299564151" sldId="281"/>
            <ac:spMk id="2" creationId="{53EA4D69-9B61-4AFC-962C-6B15AEC0B866}"/>
          </ac:spMkLst>
        </pc:spChg>
        <pc:spChg chg="mod">
          <ac:chgData name="Dr Richard Burton" userId="b6e8c661-9531-4e9a-ad34-c2392fecb079" providerId="ADAL" clId="{20FDBD4A-9CBD-4FFB-ACE9-5B997894EBE5}" dt="2022-06-10T15:47:46.898" v="1207" actId="14100"/>
          <ac:spMkLst>
            <pc:docMk/>
            <pc:sldMk cId="1299564151" sldId="281"/>
            <ac:spMk id="3" creationId="{3B4AF534-BF4C-4DE1-8932-BA24FCB495E7}"/>
          </ac:spMkLst>
        </pc:spChg>
        <pc:picChg chg="add mod">
          <ac:chgData name="Dr Richard Burton" userId="b6e8c661-9531-4e9a-ad34-c2392fecb079" providerId="ADAL" clId="{20FDBD4A-9CBD-4FFB-ACE9-5B997894EBE5}" dt="2022-06-13T09:58:50.729" v="1572"/>
          <ac:picMkLst>
            <pc:docMk/>
            <pc:sldMk cId="1299564151" sldId="281"/>
            <ac:picMk id="4" creationId="{FF9BB983-8C32-4565-B4D8-9B6198F4997B}"/>
          </ac:picMkLst>
        </pc:picChg>
        <pc:picChg chg="add mod">
          <ac:chgData name="Dr Richard Burton" userId="b6e8c661-9531-4e9a-ad34-c2392fecb079" providerId="ADAL" clId="{20FDBD4A-9CBD-4FFB-ACE9-5B997894EBE5}" dt="2022-06-13T09:58:51.973" v="1573"/>
          <ac:picMkLst>
            <pc:docMk/>
            <pc:sldMk cId="1299564151" sldId="281"/>
            <ac:picMk id="5" creationId="{18D70608-4768-400C-82A4-4569B684FF18}"/>
          </ac:picMkLst>
        </pc:picChg>
      </pc:sldChg>
      <pc:sldChg chg="addSp modSp new mod">
        <pc:chgData name="Dr Richard Burton" userId="b6e8c661-9531-4e9a-ad34-c2392fecb079" providerId="ADAL" clId="{20FDBD4A-9CBD-4FFB-ACE9-5B997894EBE5}" dt="2022-06-13T09:58:57.546" v="1575"/>
        <pc:sldMkLst>
          <pc:docMk/>
          <pc:sldMk cId="405718465" sldId="282"/>
        </pc:sldMkLst>
        <pc:spChg chg="mod">
          <ac:chgData name="Dr Richard Burton" userId="b6e8c661-9531-4e9a-ad34-c2392fecb079" providerId="ADAL" clId="{20FDBD4A-9CBD-4FFB-ACE9-5B997894EBE5}" dt="2022-06-10T15:52:07.430" v="1260" actId="20577"/>
          <ac:spMkLst>
            <pc:docMk/>
            <pc:sldMk cId="405718465" sldId="282"/>
            <ac:spMk id="2" creationId="{5FA13940-E51F-4835-A35D-37D17F485C75}"/>
          </ac:spMkLst>
        </pc:spChg>
        <pc:spChg chg="mod">
          <ac:chgData name="Dr Richard Burton" userId="b6e8c661-9531-4e9a-ad34-c2392fecb079" providerId="ADAL" clId="{20FDBD4A-9CBD-4FFB-ACE9-5B997894EBE5}" dt="2022-06-10T15:55:00.133" v="1303" actId="20577"/>
          <ac:spMkLst>
            <pc:docMk/>
            <pc:sldMk cId="405718465" sldId="282"/>
            <ac:spMk id="3" creationId="{4F32B68E-F2DB-49AA-9172-0618FCE180AE}"/>
          </ac:spMkLst>
        </pc:spChg>
        <pc:picChg chg="add mod">
          <ac:chgData name="Dr Richard Burton" userId="b6e8c661-9531-4e9a-ad34-c2392fecb079" providerId="ADAL" clId="{20FDBD4A-9CBD-4FFB-ACE9-5B997894EBE5}" dt="2022-06-13T09:58:56.262" v="1574"/>
          <ac:picMkLst>
            <pc:docMk/>
            <pc:sldMk cId="405718465" sldId="282"/>
            <ac:picMk id="4" creationId="{C7615092-95ED-442E-88A1-C08E615CA1DE}"/>
          </ac:picMkLst>
        </pc:picChg>
        <pc:picChg chg="add mod">
          <ac:chgData name="Dr Richard Burton" userId="b6e8c661-9531-4e9a-ad34-c2392fecb079" providerId="ADAL" clId="{20FDBD4A-9CBD-4FFB-ACE9-5B997894EBE5}" dt="2022-06-13T09:58:57.546" v="1575"/>
          <ac:picMkLst>
            <pc:docMk/>
            <pc:sldMk cId="405718465" sldId="282"/>
            <ac:picMk id="5" creationId="{D64CAF47-7FE7-407E-A94A-6C304A569CBC}"/>
          </ac:picMkLst>
        </pc:picChg>
      </pc:sldChg>
      <pc:sldChg chg="addSp modSp new mod">
        <pc:chgData name="Dr Richard Burton" userId="b6e8c661-9531-4e9a-ad34-c2392fecb079" providerId="ADAL" clId="{20FDBD4A-9CBD-4FFB-ACE9-5B997894EBE5}" dt="2022-06-13T09:58:24.947" v="1566"/>
        <pc:sldMkLst>
          <pc:docMk/>
          <pc:sldMk cId="3528699702" sldId="283"/>
        </pc:sldMkLst>
        <pc:spChg chg="mod">
          <ac:chgData name="Dr Richard Burton" userId="b6e8c661-9531-4e9a-ad34-c2392fecb079" providerId="ADAL" clId="{20FDBD4A-9CBD-4FFB-ACE9-5B997894EBE5}" dt="2022-06-10T16:03:40.299" v="1330" actId="20577"/>
          <ac:spMkLst>
            <pc:docMk/>
            <pc:sldMk cId="3528699702" sldId="283"/>
            <ac:spMk id="2" creationId="{84F432D7-C70E-411F-9046-22CB23B29722}"/>
          </ac:spMkLst>
        </pc:spChg>
        <pc:spChg chg="mod">
          <ac:chgData name="Dr Richard Burton" userId="b6e8c661-9531-4e9a-ad34-c2392fecb079" providerId="ADAL" clId="{20FDBD4A-9CBD-4FFB-ACE9-5B997894EBE5}" dt="2022-06-10T16:05:27.503" v="1444" actId="14100"/>
          <ac:spMkLst>
            <pc:docMk/>
            <pc:sldMk cId="3528699702" sldId="283"/>
            <ac:spMk id="3" creationId="{10E26625-B51A-4812-BA69-FD76F9D95006}"/>
          </ac:spMkLst>
        </pc:spChg>
        <pc:picChg chg="add mod">
          <ac:chgData name="Dr Richard Burton" userId="b6e8c661-9531-4e9a-ad34-c2392fecb079" providerId="ADAL" clId="{20FDBD4A-9CBD-4FFB-ACE9-5B997894EBE5}" dt="2022-06-13T09:58:23.514" v="1565"/>
          <ac:picMkLst>
            <pc:docMk/>
            <pc:sldMk cId="3528699702" sldId="283"/>
            <ac:picMk id="4" creationId="{8E97E27C-0A67-4EC0-81A6-6CFC3011B019}"/>
          </ac:picMkLst>
        </pc:picChg>
        <pc:picChg chg="add mod">
          <ac:chgData name="Dr Richard Burton" userId="b6e8c661-9531-4e9a-ad34-c2392fecb079" providerId="ADAL" clId="{20FDBD4A-9CBD-4FFB-ACE9-5B997894EBE5}" dt="2022-06-13T09:58:24.947" v="1566"/>
          <ac:picMkLst>
            <pc:docMk/>
            <pc:sldMk cId="3528699702" sldId="283"/>
            <ac:picMk id="5" creationId="{26A78FD2-5597-4747-894F-B6750A02C002}"/>
          </ac:picMkLst>
        </pc:picChg>
      </pc:sldChg>
      <pc:sldChg chg="addSp modSp add mod">
        <pc:chgData name="Dr Richard Burton" userId="b6e8c661-9531-4e9a-ad34-c2392fecb079" providerId="ADAL" clId="{20FDBD4A-9CBD-4FFB-ACE9-5B997894EBE5}" dt="2022-06-13T09:59:14.332" v="1581"/>
        <pc:sldMkLst>
          <pc:docMk/>
          <pc:sldMk cId="2276236898" sldId="284"/>
        </pc:sldMkLst>
        <pc:spChg chg="mod">
          <ac:chgData name="Dr Richard Burton" userId="b6e8c661-9531-4e9a-ad34-c2392fecb079" providerId="ADAL" clId="{20FDBD4A-9CBD-4FFB-ACE9-5B997894EBE5}" dt="2022-06-10T16:15:53.873" v="1540" actId="20577"/>
          <ac:spMkLst>
            <pc:docMk/>
            <pc:sldMk cId="2276236898" sldId="284"/>
            <ac:spMk id="2" creationId="{00000000-0000-0000-0000-000000000000}"/>
          </ac:spMkLst>
        </pc:spChg>
        <pc:picChg chg="add mod">
          <ac:chgData name="Dr Richard Burton" userId="b6e8c661-9531-4e9a-ad34-c2392fecb079" providerId="ADAL" clId="{20FDBD4A-9CBD-4FFB-ACE9-5B997894EBE5}" dt="2022-06-13T09:59:13.108" v="1580"/>
          <ac:picMkLst>
            <pc:docMk/>
            <pc:sldMk cId="2276236898" sldId="284"/>
            <ac:picMk id="4" creationId="{DE902B31-742D-4D4D-8833-5407AA8D7C8F}"/>
          </ac:picMkLst>
        </pc:picChg>
        <pc:picChg chg="add mod">
          <ac:chgData name="Dr Richard Burton" userId="b6e8c661-9531-4e9a-ad34-c2392fecb079" providerId="ADAL" clId="{20FDBD4A-9CBD-4FFB-ACE9-5B997894EBE5}" dt="2022-06-13T09:59:14.332" v="1581"/>
          <ac:picMkLst>
            <pc:docMk/>
            <pc:sldMk cId="2276236898" sldId="284"/>
            <ac:picMk id="5" creationId="{3A98D74D-A7FB-427A-9959-E7D3C0EA45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1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0141"/>
          </a:xfrm>
          <a:prstGeom prst="rect">
            <a:avLst/>
          </a:prstGeom>
        </p:spPr>
        <p:txBody>
          <a:bodyPr vert="horz" lIns="91440" tIns="45720" rIns="91440" bIns="45720" rtlCol="0"/>
          <a:lstStyle>
            <a:lvl1pPr algn="r">
              <a:defRPr sz="1200"/>
            </a:lvl1pPr>
          </a:lstStyle>
          <a:p>
            <a:fld id="{286D0C7F-1B6F-41AC-9763-D39F0738F0D8}" type="datetimeFigureOut">
              <a:rPr lang="en-GB" smtClean="0"/>
              <a:t>13/06/2022</a:t>
            </a:fld>
            <a:endParaRPr lang="en-GB"/>
          </a:p>
        </p:txBody>
      </p:sp>
      <p:sp>
        <p:nvSpPr>
          <p:cNvPr id="4" name="Footer Placeholder 3"/>
          <p:cNvSpPr>
            <a:spLocks noGrp="1"/>
          </p:cNvSpPr>
          <p:nvPr>
            <p:ph type="ftr" sz="quarter" idx="2"/>
          </p:nvPr>
        </p:nvSpPr>
        <p:spPr>
          <a:xfrm>
            <a:off x="0" y="9310971"/>
            <a:ext cx="2889938" cy="4901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10971"/>
            <a:ext cx="2889938" cy="490141"/>
          </a:xfrm>
          <a:prstGeom prst="rect">
            <a:avLst/>
          </a:prstGeom>
        </p:spPr>
        <p:txBody>
          <a:bodyPr vert="horz" lIns="91440" tIns="45720" rIns="91440" bIns="45720" rtlCol="0" anchor="b"/>
          <a:lstStyle>
            <a:lvl1pPr algn="r">
              <a:defRPr sz="1200"/>
            </a:lvl1pPr>
          </a:lstStyle>
          <a:p>
            <a:fld id="{213467C8-AA51-4DC7-AD07-E4DC38695B5F}" type="slidenum">
              <a:rPr lang="en-GB" smtClean="0"/>
              <a:t>‹#›</a:t>
            </a:fld>
            <a:endParaRPr lang="en-GB"/>
          </a:p>
        </p:txBody>
      </p:sp>
    </p:spTree>
    <p:extLst>
      <p:ext uri="{BB962C8B-B14F-4D97-AF65-F5344CB8AC3E}">
        <p14:creationId xmlns:p14="http://schemas.microsoft.com/office/powerpoint/2010/main" val="32215833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68EA3A3-DD72-4B06-A178-E41205745C5C}"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401660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8EA3A3-DD72-4B06-A178-E41205745C5C}"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114167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8EA3A3-DD72-4B06-A178-E41205745C5C}"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27246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8EA3A3-DD72-4B06-A178-E41205745C5C}"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203412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8EA3A3-DD72-4B06-A178-E41205745C5C}"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417928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68EA3A3-DD72-4B06-A178-E41205745C5C}"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424117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68EA3A3-DD72-4B06-A178-E41205745C5C}" type="datetimeFigureOut">
              <a:rPr lang="en-GB" smtClean="0"/>
              <a:t>13/06/2022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51741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68EA3A3-DD72-4B06-A178-E41205745C5C}" type="datetimeFigureOut">
              <a:rPr lang="en-GB" smtClean="0"/>
              <a:t>13/06/2022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120650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EA3A3-DD72-4B06-A178-E41205745C5C}" type="datetimeFigureOut">
              <a:rPr lang="en-GB" smtClean="0"/>
              <a:t>13/06/2022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58512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8EA3A3-DD72-4B06-A178-E41205745C5C}"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58689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8EA3A3-DD72-4B06-A178-E41205745C5C}"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77027-23B6-4B66-AF9A-36C8AC5CEF41}" type="slidenum">
              <a:rPr lang="en-GB" smtClean="0"/>
              <a:t>‹#›</a:t>
            </a:fld>
            <a:endParaRPr lang="en-GB"/>
          </a:p>
        </p:txBody>
      </p:sp>
    </p:spTree>
    <p:extLst>
      <p:ext uri="{BB962C8B-B14F-4D97-AF65-F5344CB8AC3E}">
        <p14:creationId xmlns:p14="http://schemas.microsoft.com/office/powerpoint/2010/main" val="226883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EA3A3-DD72-4B06-A178-E41205745C5C}" type="datetimeFigureOut">
              <a:rPr lang="en-GB" smtClean="0"/>
              <a:t>13/06/2022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77027-23B6-4B66-AF9A-36C8AC5CEF41}" type="slidenum">
              <a:rPr lang="en-GB" smtClean="0"/>
              <a:t>‹#›</a:t>
            </a:fld>
            <a:endParaRPr lang="en-GB"/>
          </a:p>
        </p:txBody>
      </p:sp>
    </p:spTree>
    <p:extLst>
      <p:ext uri="{BB962C8B-B14F-4D97-AF65-F5344CB8AC3E}">
        <p14:creationId xmlns:p14="http://schemas.microsoft.com/office/powerpoint/2010/main" val="202459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cid:image001.jpg@01D85579.79AF39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noAutofit/>
          </a:bodyPr>
          <a:lstStyle/>
          <a:p>
            <a:r>
              <a:rPr lang="en-GB" sz="3200" b="1" dirty="0">
                <a:latin typeface="Arial" panose="020B0604020202020204" pitchFamily="34" charset="0"/>
                <a:cs typeface="Arial" panose="020B0604020202020204" pitchFamily="34" charset="0"/>
              </a:rPr>
              <a:t>Section 6: Legal requirements for special procedures practitioners and business owners</a:t>
            </a:r>
          </a:p>
        </p:txBody>
      </p:sp>
      <p:sp>
        <p:nvSpPr>
          <p:cNvPr id="3" name="Subtitle 2"/>
          <p:cNvSpPr>
            <a:spLocks noGrp="1"/>
          </p:cNvSpPr>
          <p:nvPr>
            <p:ph type="subTitle" idx="1"/>
          </p:nvPr>
        </p:nvSpPr>
        <p:spPr>
          <a:xfrm>
            <a:off x="755576" y="2018704"/>
            <a:ext cx="7772400" cy="4290615"/>
          </a:xfrm>
        </p:spPr>
        <p:txBody>
          <a:bodyPr>
            <a:normAutofit/>
          </a:bodyPr>
          <a:lstStyle/>
          <a:p>
            <a:pPr algn="l"/>
            <a:r>
              <a:rPr lang="en-GB" sz="2400" dirty="0">
                <a:solidFill>
                  <a:schemeClr val="tx1"/>
                </a:solidFill>
                <a:latin typeface="Arial" panose="020B0604020202020204" pitchFamily="34" charset="0"/>
                <a:cs typeface="Arial" panose="020B0604020202020204" pitchFamily="34" charset="0"/>
              </a:rPr>
              <a:t>Special procedures practitioners and business owners are subject to a number of legal requirements in England. This includes:</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The Health and Safety at Work etc Act 1974</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RIDDOR 2013</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COSHH 2002</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Health and Safety (First Aid) Regulations 1981</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Environmental Protection Act 1990</a:t>
            </a:r>
          </a:p>
          <a:p>
            <a:pPr marL="342900" indent="-3429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Local Government (Miscellaneous </a:t>
            </a:r>
            <a:r>
              <a:rPr lang="en-GB" sz="2400" dirty="0" err="1">
                <a:solidFill>
                  <a:schemeClr val="tx1"/>
                </a:solidFill>
                <a:latin typeface="Arial" panose="020B0604020202020204" pitchFamily="34" charset="0"/>
                <a:cs typeface="Arial" panose="020B0604020202020204" pitchFamily="34" charset="0"/>
              </a:rPr>
              <a:t>Provsions</a:t>
            </a:r>
            <a:r>
              <a:rPr lang="en-GB" sz="2400" dirty="0">
                <a:solidFill>
                  <a:schemeClr val="tx1"/>
                </a:solidFill>
                <a:latin typeface="Arial" panose="020B0604020202020204" pitchFamily="34" charset="0"/>
                <a:cs typeface="Arial" panose="020B0604020202020204" pitchFamily="34" charset="0"/>
              </a:rPr>
              <a:t>) Act 1982</a:t>
            </a:r>
          </a:p>
        </p:txBody>
      </p:sp>
      <p:pic>
        <p:nvPicPr>
          <p:cNvPr id="4" name="Picture 3" descr="A picture containing text&#10;&#10;Description automatically generated">
            <a:extLst>
              <a:ext uri="{FF2B5EF4-FFF2-40B4-BE49-F238E27FC236}">
                <a16:creationId xmlns:a16="http://schemas.microsoft.com/office/drawing/2014/main" id="{FB7DA27B-ACB5-4399-A070-4EA0F9425F6D}"/>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F874DFCA-3570-4FCB-BAD6-345B7F5BB58F}"/>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37683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A4D69-9B61-4AFC-962C-6B15AEC0B866}"/>
              </a:ext>
            </a:extLst>
          </p:cNvPr>
          <p:cNvSpPr>
            <a:spLocks noGrp="1"/>
          </p:cNvSpPr>
          <p:nvPr>
            <p:ph type="title"/>
          </p:nvPr>
        </p:nvSpPr>
        <p:spPr/>
        <p:txBody>
          <a:bodyPr>
            <a:normAutofit/>
          </a:bodyPr>
          <a:lstStyle/>
          <a:p>
            <a:r>
              <a:rPr lang="en-GB" sz="3200" b="1" dirty="0">
                <a:latin typeface="Arial" panose="020B0604020202020204" pitchFamily="34" charset="0"/>
                <a:cs typeface="Arial" panose="020B0604020202020204" pitchFamily="34" charset="0"/>
              </a:rPr>
              <a:t>Environmental Protection Act 1990</a:t>
            </a:r>
          </a:p>
        </p:txBody>
      </p:sp>
      <p:sp>
        <p:nvSpPr>
          <p:cNvPr id="3" name="Content Placeholder 2">
            <a:extLst>
              <a:ext uri="{FF2B5EF4-FFF2-40B4-BE49-F238E27FC236}">
                <a16:creationId xmlns:a16="http://schemas.microsoft.com/office/drawing/2014/main" id="{3B4AF534-BF4C-4DE1-8932-BA24FCB495E7}"/>
              </a:ext>
            </a:extLst>
          </p:cNvPr>
          <p:cNvSpPr>
            <a:spLocks noGrp="1"/>
          </p:cNvSpPr>
          <p:nvPr>
            <p:ph idx="1"/>
          </p:nvPr>
        </p:nvSpPr>
        <p:spPr>
          <a:xfrm>
            <a:off x="457200" y="1600201"/>
            <a:ext cx="8229600" cy="1396752"/>
          </a:xfrm>
        </p:spPr>
        <p:txBody>
          <a:bodyPr/>
          <a:lstStyle/>
          <a:p>
            <a:pPr marL="0" indent="0">
              <a:buNone/>
            </a:pPr>
            <a:r>
              <a:rPr lang="en-GB" sz="2400" dirty="0">
                <a:effectLst/>
                <a:latin typeface="Arial" panose="020B0604020202020204" pitchFamily="34" charset="0"/>
                <a:ea typeface="Calibri" panose="020F0502020204030204" pitchFamily="34" charset="0"/>
                <a:cs typeface="Arial" panose="020B0604020202020204" pitchFamily="34" charset="0"/>
              </a:rPr>
              <a:t>This Act covers the disposal of waste, including waste contaminated with body fluids. This is covered in detail in Section 14 ‘Collection and Disposal of Waste</a:t>
            </a:r>
          </a:p>
          <a:p>
            <a:pPr marL="0" indent="0">
              <a:buNone/>
            </a:pPr>
            <a:endParaRPr lang="en-GB" dirty="0"/>
          </a:p>
        </p:txBody>
      </p:sp>
      <p:pic>
        <p:nvPicPr>
          <p:cNvPr id="4" name="Picture 3" descr="A picture containing text&#10;&#10;Description automatically generated">
            <a:extLst>
              <a:ext uri="{FF2B5EF4-FFF2-40B4-BE49-F238E27FC236}">
                <a16:creationId xmlns:a16="http://schemas.microsoft.com/office/drawing/2014/main" id="{FF9BB983-8C32-4565-B4D8-9B6198F4997B}"/>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18D70608-4768-400C-82A4-4569B684FF18}"/>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129956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3940-E51F-4835-A35D-37D17F485C75}"/>
              </a:ext>
            </a:extLst>
          </p:cNvPr>
          <p:cNvSpPr>
            <a:spLocks noGrp="1"/>
          </p:cNvSpPr>
          <p:nvPr>
            <p:ph type="title"/>
          </p:nvPr>
        </p:nvSpPr>
        <p:spPr/>
        <p:txBody>
          <a:bodyPr>
            <a:normAutofit/>
          </a:bodyPr>
          <a:lstStyle/>
          <a:p>
            <a:r>
              <a:rPr lang="en-GB" sz="3200" b="1" dirty="0">
                <a:latin typeface="Arial" panose="020B0604020202020204" pitchFamily="34" charset="0"/>
                <a:cs typeface="Arial" panose="020B0604020202020204" pitchFamily="34" charset="0"/>
              </a:rPr>
              <a:t>Local Government (Miscellaneous Provisions) Act </a:t>
            </a:r>
          </a:p>
        </p:txBody>
      </p:sp>
      <p:sp>
        <p:nvSpPr>
          <p:cNvPr id="3" name="Content Placeholder 2">
            <a:extLst>
              <a:ext uri="{FF2B5EF4-FFF2-40B4-BE49-F238E27FC236}">
                <a16:creationId xmlns:a16="http://schemas.microsoft.com/office/drawing/2014/main" id="{4F32B68E-F2DB-49AA-9172-0618FCE180AE}"/>
              </a:ext>
            </a:extLst>
          </p:cNvPr>
          <p:cNvSpPr>
            <a:spLocks noGrp="1"/>
          </p:cNvSpPr>
          <p:nvPr>
            <p:ph idx="1"/>
          </p:nvPr>
        </p:nvSpPr>
        <p:spPr/>
        <p:txBody>
          <a:bodyPr/>
          <a:lstStyle/>
          <a:p>
            <a:pPr marL="0" indent="0">
              <a:spcBef>
                <a:spcPts val="0"/>
              </a:spcBef>
              <a:buNone/>
            </a:pPr>
            <a:r>
              <a:rPr lang="en-GB" sz="2400" dirty="0">
                <a:effectLst/>
                <a:latin typeface="Arial" panose="020B0604020202020204" pitchFamily="34" charset="0"/>
                <a:ea typeface="Calibri" panose="020F0502020204030204" pitchFamily="34" charset="0"/>
                <a:cs typeface="Arial" panose="020B0604020202020204" pitchFamily="34" charset="0"/>
              </a:rPr>
              <a:t>Section VIII of the Act covers acupuncture, tattooing, ear piecing and electrolysis and enables local authorities to register premises and make byelaws for:</a:t>
            </a:r>
          </a:p>
          <a:p>
            <a:pPr marL="0" indent="0">
              <a:spcBef>
                <a:spcPts val="0"/>
              </a:spcBef>
              <a:buNone/>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pPr>
            <a:r>
              <a:rPr lang="en-GB" sz="2400" dirty="0">
                <a:effectLst/>
                <a:latin typeface="Arial" panose="020B0604020202020204" pitchFamily="34" charset="0"/>
                <a:ea typeface="Calibri" panose="020F0502020204030204" pitchFamily="34" charset="0"/>
                <a:cs typeface="Arial" panose="020B0604020202020204" pitchFamily="34" charset="0"/>
              </a:rPr>
              <a:t>The cleanliness of premises and fittings</a:t>
            </a:r>
          </a:p>
          <a:p>
            <a:pPr>
              <a:spcBef>
                <a:spcPts val="0"/>
              </a:spcBef>
            </a:pPr>
            <a:r>
              <a:rPr lang="en-GB" sz="2400" dirty="0">
                <a:effectLst/>
                <a:latin typeface="Arial" panose="020B0604020202020204" pitchFamily="34" charset="0"/>
                <a:ea typeface="Calibri" panose="020F0502020204030204" pitchFamily="34" charset="0"/>
                <a:cs typeface="Arial" panose="020B0604020202020204" pitchFamily="34" charset="0"/>
              </a:rPr>
              <a:t>The cleanliness of individuals registered to carry out procedures or assist with procedures</a:t>
            </a:r>
          </a:p>
          <a:p>
            <a:pPr>
              <a:spcBef>
                <a:spcPts val="0"/>
              </a:spcBef>
            </a:pPr>
            <a:r>
              <a:rPr lang="en-GB" sz="2400" dirty="0">
                <a:effectLst/>
                <a:latin typeface="Arial" panose="020B0604020202020204" pitchFamily="34" charset="0"/>
                <a:ea typeface="Calibri" panose="020F0502020204030204" pitchFamily="34" charset="0"/>
                <a:cs typeface="Arial" panose="020B0604020202020204" pitchFamily="34" charset="0"/>
              </a:rPr>
              <a:t>Cleaning and sterilisation of equipment</a:t>
            </a:r>
          </a:p>
          <a:p>
            <a:pPr marL="0" indent="0">
              <a:spcBef>
                <a:spcPts val="0"/>
              </a:spcBef>
              <a:buNone/>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GB" sz="2400" dirty="0">
                <a:effectLst/>
                <a:latin typeface="Arial" panose="020B0604020202020204" pitchFamily="34" charset="0"/>
                <a:ea typeface="Calibri" panose="020F0502020204030204" pitchFamily="34" charset="0"/>
                <a:cs typeface="Arial" panose="020B0604020202020204" pitchFamily="34" charset="0"/>
              </a:rPr>
              <a:t>The Act also provides powers for local authority officers to enter premises if they suspect an offence is being committed.</a:t>
            </a:r>
          </a:p>
          <a:p>
            <a:pPr marL="0" indent="0">
              <a:buNone/>
            </a:pPr>
            <a:endParaRPr lang="en-GB" dirty="0"/>
          </a:p>
        </p:txBody>
      </p:sp>
      <p:pic>
        <p:nvPicPr>
          <p:cNvPr id="4" name="Picture 3" descr="A picture containing text&#10;&#10;Description automatically generated">
            <a:extLst>
              <a:ext uri="{FF2B5EF4-FFF2-40B4-BE49-F238E27FC236}">
                <a16:creationId xmlns:a16="http://schemas.microsoft.com/office/drawing/2014/main" id="{C7615092-95ED-442E-88A1-C08E615CA1DE}"/>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D64CAF47-7FE7-407E-A94A-6C304A569CBC}"/>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4057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200" b="1" dirty="0">
                <a:latin typeface="Arial" panose="020B0604020202020204" pitchFamily="34" charset="0"/>
                <a:cs typeface="Arial" panose="020B0604020202020204" pitchFamily="34" charset="0"/>
              </a:rPr>
              <a:t>Summary</a:t>
            </a:r>
          </a:p>
        </p:txBody>
      </p:sp>
      <p:sp>
        <p:nvSpPr>
          <p:cNvPr id="3" name="Content Placeholder 2"/>
          <p:cNvSpPr>
            <a:spLocks noGrp="1"/>
          </p:cNvSpPr>
          <p:nvPr>
            <p:ph idx="1"/>
          </p:nvPr>
        </p:nvSpPr>
        <p:spPr>
          <a:xfrm>
            <a:off x="467544" y="1268760"/>
            <a:ext cx="8219256" cy="4857403"/>
          </a:xfrm>
        </p:spPr>
        <p:txBody>
          <a:bodyPr>
            <a:normAutofit/>
          </a:bodyPr>
          <a:lstStyle/>
          <a:p>
            <a:r>
              <a:rPr lang="en-GB" sz="2800" dirty="0"/>
              <a:t>HASAWA 1974 the purpose and main duties, focus on employees </a:t>
            </a:r>
          </a:p>
          <a:p>
            <a:r>
              <a:rPr lang="en-GB" sz="2800" dirty="0"/>
              <a:t>Reporting of accidents/RIDDOR</a:t>
            </a:r>
          </a:p>
          <a:p>
            <a:r>
              <a:rPr lang="en-GB" sz="2800" dirty="0"/>
              <a:t>General COSHH Regs</a:t>
            </a:r>
          </a:p>
          <a:p>
            <a:r>
              <a:rPr lang="en-GB" sz="2800" dirty="0"/>
              <a:t>Hierarchy of controls</a:t>
            </a:r>
          </a:p>
          <a:p>
            <a:r>
              <a:rPr lang="en-GB" sz="2800" dirty="0"/>
              <a:t>First aider</a:t>
            </a:r>
          </a:p>
          <a:p>
            <a:r>
              <a:rPr lang="en-GB" sz="2800" dirty="0"/>
              <a:t>Environmental Protection (Waste management)</a:t>
            </a:r>
          </a:p>
          <a:p>
            <a:r>
              <a:rPr lang="en-GB" sz="2800" dirty="0"/>
              <a:t>Local Government byelaws</a:t>
            </a:r>
          </a:p>
        </p:txBody>
      </p:sp>
      <p:pic>
        <p:nvPicPr>
          <p:cNvPr id="4" name="Picture 3" descr="A picture containing text&#10;&#10;Description automatically generated">
            <a:extLst>
              <a:ext uri="{FF2B5EF4-FFF2-40B4-BE49-F238E27FC236}">
                <a16:creationId xmlns:a16="http://schemas.microsoft.com/office/drawing/2014/main" id="{8F196C47-498F-486E-A17C-A63E63030E31}"/>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E7F1D9F7-7540-4A61-B074-59D2865A1600}"/>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122696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GB" sz="3200" b="1" dirty="0"/>
              <a:t>True or False Quiz</a:t>
            </a:r>
            <a:endParaRPr lang="en-GB" sz="3200" dirty="0"/>
          </a:p>
        </p:txBody>
      </p:sp>
      <p:graphicFrame>
        <p:nvGraphicFramePr>
          <p:cNvPr id="6" name="Content Placeholder 5">
            <a:extLst>
              <a:ext uri="{FF2B5EF4-FFF2-40B4-BE49-F238E27FC236}">
                <a16:creationId xmlns:a16="http://schemas.microsoft.com/office/drawing/2014/main" id="{82B1440E-840F-499D-B784-015F2F73493E}"/>
              </a:ext>
            </a:extLst>
          </p:cNvPr>
          <p:cNvGraphicFramePr>
            <a:graphicFrameLocks noGrp="1"/>
          </p:cNvGraphicFramePr>
          <p:nvPr>
            <p:ph idx="1"/>
            <p:extLst>
              <p:ext uri="{D42A27DB-BD31-4B8C-83A1-F6EECF244321}">
                <p14:modId xmlns:p14="http://schemas.microsoft.com/office/powerpoint/2010/main" val="3583348828"/>
              </p:ext>
            </p:extLst>
          </p:nvPr>
        </p:nvGraphicFramePr>
        <p:xfrm>
          <a:off x="457200" y="1196752"/>
          <a:ext cx="8229600" cy="5314907"/>
        </p:xfrm>
        <a:graphic>
          <a:graphicData uri="http://schemas.openxmlformats.org/drawingml/2006/table">
            <a:tbl>
              <a:tblPr firstRow="1" firstCol="1" bandRow="1">
                <a:tableStyleId>{5C22544A-7EE6-4342-B048-85BDC9FD1C3A}</a:tableStyleId>
              </a:tblPr>
              <a:tblGrid>
                <a:gridCol w="7050377">
                  <a:extLst>
                    <a:ext uri="{9D8B030D-6E8A-4147-A177-3AD203B41FA5}">
                      <a16:colId xmlns:a16="http://schemas.microsoft.com/office/drawing/2014/main" val="4072645347"/>
                    </a:ext>
                  </a:extLst>
                </a:gridCol>
                <a:gridCol w="1179223">
                  <a:extLst>
                    <a:ext uri="{9D8B030D-6E8A-4147-A177-3AD203B41FA5}">
                      <a16:colId xmlns:a16="http://schemas.microsoft.com/office/drawing/2014/main" val="2969237180"/>
                    </a:ext>
                  </a:extLst>
                </a:gridCol>
              </a:tblGrid>
              <a:tr h="312035">
                <a:tc>
                  <a:txBody>
                    <a:bodyPr/>
                    <a:lstStyle/>
                    <a:p>
                      <a:pPr algn="ctr"/>
                      <a:r>
                        <a:rPr lang="en-GB" sz="1600" kern="1200" dirty="0">
                          <a:effectLst/>
                          <a:latin typeface="Arial" panose="020B0604020202020204" pitchFamily="34" charset="0"/>
                          <a:cs typeface="Arial" panose="020B0604020202020204" pitchFamily="34" charset="0"/>
                        </a:rPr>
                        <a:t>Question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r>
                        <a:rPr lang="en-GB" sz="1600" kern="1200">
                          <a:effectLst/>
                          <a:latin typeface="Arial" panose="020B0604020202020204" pitchFamily="34" charset="0"/>
                          <a:cs typeface="Arial" panose="020B0604020202020204" pitchFamily="34" charset="0"/>
                        </a:rPr>
                        <a:t>True/False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0377066"/>
                  </a:ext>
                </a:extLst>
              </a:tr>
              <a:tr h="312035">
                <a:tc>
                  <a:txBody>
                    <a:bodyPr/>
                    <a:lstStyle/>
                    <a:p>
                      <a:r>
                        <a:rPr lang="en-GB" sz="1600" kern="1200" dirty="0">
                          <a:effectLst/>
                          <a:latin typeface="Arial" panose="020B0604020202020204" pitchFamily="34" charset="0"/>
                          <a:cs typeface="Arial" panose="020B0604020202020204" pitchFamily="34" charset="0"/>
                        </a:rPr>
                        <a:t>Only employers have responsibilities under the HASAW etc Act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22625063"/>
                  </a:ext>
                </a:extLst>
              </a:tr>
              <a:tr h="312035">
                <a:tc>
                  <a:txBody>
                    <a:bodyPr/>
                    <a:lstStyle/>
                    <a:p>
                      <a:r>
                        <a:rPr lang="en-GB" sz="1600" kern="1200" dirty="0">
                          <a:effectLst/>
                          <a:latin typeface="Arial" panose="020B0604020202020204" pitchFamily="34" charset="0"/>
                          <a:cs typeface="Arial" panose="020B0604020202020204" pitchFamily="34" charset="0"/>
                        </a:rPr>
                        <a:t>All H&amp;S policies must be written down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61714157"/>
                  </a:ext>
                </a:extLst>
              </a:tr>
              <a:tr h="312035">
                <a:tc>
                  <a:txBody>
                    <a:bodyPr/>
                    <a:lstStyle/>
                    <a:p>
                      <a:r>
                        <a:rPr lang="en-GB" sz="1600" kern="1200" dirty="0">
                          <a:effectLst/>
                          <a:latin typeface="Arial" panose="020B0604020202020204" pitchFamily="34" charset="0"/>
                          <a:cs typeface="Arial" panose="020B0604020202020204" pitchFamily="34" charset="0"/>
                        </a:rPr>
                        <a:t>Only accidents at work that result in death or serious injury need to be reported under RIDDOR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29637108"/>
                  </a:ext>
                </a:extLst>
              </a:tr>
              <a:tr h="312035">
                <a:tc>
                  <a:txBody>
                    <a:bodyPr/>
                    <a:lstStyle/>
                    <a:p>
                      <a:r>
                        <a:rPr lang="en-GB" sz="1600" kern="1200" dirty="0">
                          <a:effectLst/>
                          <a:latin typeface="Arial" panose="020B0604020202020204" pitchFamily="34" charset="0"/>
                          <a:cs typeface="Arial" panose="020B0604020202020204" pitchFamily="34" charset="0"/>
                        </a:rPr>
                        <a:t>RIDDOR specifies who is responsible for reporting injuries and dangerous occurrences.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16606849"/>
                  </a:ext>
                </a:extLst>
              </a:tr>
              <a:tr h="624069">
                <a:tc>
                  <a:txBody>
                    <a:bodyPr/>
                    <a:lstStyle/>
                    <a:p>
                      <a:r>
                        <a:rPr lang="en-GB" sz="1600" kern="1200" dirty="0">
                          <a:effectLst/>
                          <a:latin typeface="Arial" panose="020B0604020202020204" pitchFamily="34" charset="0"/>
                          <a:cs typeface="Arial" panose="020B0604020202020204" pitchFamily="34" charset="0"/>
                        </a:rPr>
                        <a:t>COSHH regulations require everyone who works in an establishment carrying out special procedures to be trained in the use of dangerous chemicals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5981458"/>
                  </a:ext>
                </a:extLst>
              </a:tr>
              <a:tr h="312035">
                <a:tc>
                  <a:txBody>
                    <a:bodyPr/>
                    <a:lstStyle/>
                    <a:p>
                      <a:r>
                        <a:rPr lang="en-GB" sz="1600" kern="1200" dirty="0">
                          <a:effectLst/>
                          <a:latin typeface="Arial" panose="020B0604020202020204" pitchFamily="34" charset="0"/>
                          <a:cs typeface="Arial" panose="020B0604020202020204" pitchFamily="34" charset="0"/>
                        </a:rPr>
                        <a:t>Employers should ensure that they know what the health hazards are of dangerous substances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30659700"/>
                  </a:ext>
                </a:extLst>
              </a:tr>
              <a:tr h="624069">
                <a:tc>
                  <a:txBody>
                    <a:bodyPr/>
                    <a:lstStyle/>
                    <a:p>
                      <a:r>
                        <a:rPr lang="en-GB" sz="1600" kern="1200" dirty="0">
                          <a:effectLst/>
                          <a:latin typeface="Arial" panose="020B0604020202020204" pitchFamily="34" charset="0"/>
                          <a:cs typeface="Arial" panose="020B0604020202020204" pitchFamily="34" charset="0"/>
                        </a:rPr>
                        <a:t>The Health and Safety (First-Aid) Regulations only apply to premises where more than 5 people are employed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68014261"/>
                  </a:ext>
                </a:extLst>
              </a:tr>
              <a:tr h="312035">
                <a:tc>
                  <a:txBody>
                    <a:bodyPr/>
                    <a:lstStyle/>
                    <a:p>
                      <a:r>
                        <a:rPr lang="en-GB" sz="1600" kern="1200" dirty="0">
                          <a:effectLst/>
                          <a:latin typeface="Arial" panose="020B0604020202020204" pitchFamily="34" charset="0"/>
                          <a:cs typeface="Arial" panose="020B0604020202020204" pitchFamily="34" charset="0"/>
                        </a:rPr>
                        <a:t>All workplaces must employ a qualified first aider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02423640"/>
                  </a:ext>
                </a:extLst>
              </a:tr>
              <a:tr h="624069">
                <a:tc>
                  <a:txBody>
                    <a:bodyPr/>
                    <a:lstStyle/>
                    <a:p>
                      <a:r>
                        <a:rPr lang="en-GB" sz="1600" dirty="0">
                          <a:effectLst/>
                          <a:latin typeface="Arial" panose="020B0604020202020204" pitchFamily="34" charset="0"/>
                          <a:cs typeface="Arial" panose="020B0604020202020204" pitchFamily="34" charset="0"/>
                        </a:rPr>
                        <a:t>The Local Government (Miscellaneous Provisions) Act can be used by local authorities to register premises carrying out special procedures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4340998"/>
                  </a:ext>
                </a:extLst>
              </a:tr>
              <a:tr h="624069">
                <a:tc>
                  <a:txBody>
                    <a:bodyPr/>
                    <a:lstStyle/>
                    <a:p>
                      <a:r>
                        <a:rPr lang="en-GB" sz="1600" dirty="0">
                          <a:effectLst/>
                          <a:latin typeface="Arial" panose="020B0604020202020204" pitchFamily="34" charset="0"/>
                          <a:cs typeface="Arial" panose="020B0604020202020204" pitchFamily="34" charset="0"/>
                        </a:rPr>
                        <a:t>Local authority officers do not have the power to inspect premises where special procedures are carried out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5854160"/>
                  </a:ext>
                </a:extLst>
              </a:tr>
            </a:tbl>
          </a:graphicData>
        </a:graphic>
      </p:graphicFrame>
      <p:pic>
        <p:nvPicPr>
          <p:cNvPr id="4" name="Picture 3" descr="A picture containing text&#10;&#10;Description automatically generated">
            <a:extLst>
              <a:ext uri="{FF2B5EF4-FFF2-40B4-BE49-F238E27FC236}">
                <a16:creationId xmlns:a16="http://schemas.microsoft.com/office/drawing/2014/main" id="{54E0738E-4902-4889-A384-9E58ADBA8378}"/>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BA9559D2-4BEE-48A2-A4D7-0D3B71D612EF}"/>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230617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GB" sz="3200" b="1" dirty="0"/>
              <a:t>True or False Quiz Answers</a:t>
            </a:r>
            <a:endParaRPr lang="en-GB" sz="3200" dirty="0"/>
          </a:p>
        </p:txBody>
      </p:sp>
      <p:graphicFrame>
        <p:nvGraphicFramePr>
          <p:cNvPr id="6" name="Content Placeholder 5">
            <a:extLst>
              <a:ext uri="{FF2B5EF4-FFF2-40B4-BE49-F238E27FC236}">
                <a16:creationId xmlns:a16="http://schemas.microsoft.com/office/drawing/2014/main" id="{82B1440E-840F-499D-B784-015F2F73493E}"/>
              </a:ext>
            </a:extLst>
          </p:cNvPr>
          <p:cNvGraphicFramePr>
            <a:graphicFrameLocks noGrp="1"/>
          </p:cNvGraphicFramePr>
          <p:nvPr>
            <p:ph idx="1"/>
          </p:nvPr>
        </p:nvGraphicFramePr>
        <p:xfrm>
          <a:off x="457200" y="1196752"/>
          <a:ext cx="8229600" cy="5314907"/>
        </p:xfrm>
        <a:graphic>
          <a:graphicData uri="http://schemas.openxmlformats.org/drawingml/2006/table">
            <a:tbl>
              <a:tblPr firstRow="1" firstCol="1" bandRow="1">
                <a:tableStyleId>{5C22544A-7EE6-4342-B048-85BDC9FD1C3A}</a:tableStyleId>
              </a:tblPr>
              <a:tblGrid>
                <a:gridCol w="7050377">
                  <a:extLst>
                    <a:ext uri="{9D8B030D-6E8A-4147-A177-3AD203B41FA5}">
                      <a16:colId xmlns:a16="http://schemas.microsoft.com/office/drawing/2014/main" val="4072645347"/>
                    </a:ext>
                  </a:extLst>
                </a:gridCol>
                <a:gridCol w="1179223">
                  <a:extLst>
                    <a:ext uri="{9D8B030D-6E8A-4147-A177-3AD203B41FA5}">
                      <a16:colId xmlns:a16="http://schemas.microsoft.com/office/drawing/2014/main" val="2969237180"/>
                    </a:ext>
                  </a:extLst>
                </a:gridCol>
              </a:tblGrid>
              <a:tr h="312035">
                <a:tc>
                  <a:txBody>
                    <a:bodyPr/>
                    <a:lstStyle/>
                    <a:p>
                      <a:pPr algn="ctr"/>
                      <a:r>
                        <a:rPr lang="en-GB" sz="1600" kern="1200" dirty="0">
                          <a:effectLst/>
                          <a:latin typeface="Arial" panose="020B0604020202020204" pitchFamily="34" charset="0"/>
                          <a:cs typeface="Arial" panose="020B0604020202020204" pitchFamily="34" charset="0"/>
                        </a:rPr>
                        <a:t>Question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r>
                        <a:rPr lang="en-GB" sz="1600" kern="1200">
                          <a:effectLst/>
                          <a:latin typeface="Arial" panose="020B0604020202020204" pitchFamily="34" charset="0"/>
                          <a:cs typeface="Arial" panose="020B0604020202020204" pitchFamily="34" charset="0"/>
                        </a:rPr>
                        <a:t>True/False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0377066"/>
                  </a:ext>
                </a:extLst>
              </a:tr>
              <a:tr h="312035">
                <a:tc>
                  <a:txBody>
                    <a:bodyPr/>
                    <a:lstStyle/>
                    <a:p>
                      <a:r>
                        <a:rPr lang="en-GB" sz="1600" kern="1200" dirty="0">
                          <a:effectLst/>
                          <a:latin typeface="Arial" panose="020B0604020202020204" pitchFamily="34" charset="0"/>
                          <a:cs typeface="Arial" panose="020B0604020202020204" pitchFamily="34" charset="0"/>
                        </a:rPr>
                        <a:t>Only employers have responsibilities under the HASAW etc Act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22625063"/>
                  </a:ext>
                </a:extLst>
              </a:tr>
              <a:tr h="312035">
                <a:tc>
                  <a:txBody>
                    <a:bodyPr/>
                    <a:lstStyle/>
                    <a:p>
                      <a:r>
                        <a:rPr lang="en-GB" sz="1600" kern="1200" dirty="0">
                          <a:effectLst/>
                          <a:latin typeface="Arial" panose="020B0604020202020204" pitchFamily="34" charset="0"/>
                          <a:cs typeface="Arial" panose="020B0604020202020204" pitchFamily="34" charset="0"/>
                        </a:rPr>
                        <a:t>All H&amp;S policies must be written down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61714157"/>
                  </a:ext>
                </a:extLst>
              </a:tr>
              <a:tr h="312035">
                <a:tc>
                  <a:txBody>
                    <a:bodyPr/>
                    <a:lstStyle/>
                    <a:p>
                      <a:r>
                        <a:rPr lang="en-GB" sz="1600" kern="1200" dirty="0">
                          <a:effectLst/>
                          <a:latin typeface="Arial" panose="020B0604020202020204" pitchFamily="34" charset="0"/>
                          <a:cs typeface="Arial" panose="020B0604020202020204" pitchFamily="34" charset="0"/>
                        </a:rPr>
                        <a:t>Only accidents at work that result in death or serious injury need to be reported under RIDDOR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True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29637108"/>
                  </a:ext>
                </a:extLst>
              </a:tr>
              <a:tr h="312035">
                <a:tc>
                  <a:txBody>
                    <a:bodyPr/>
                    <a:lstStyle/>
                    <a:p>
                      <a:r>
                        <a:rPr lang="en-GB" sz="1600" kern="1200" dirty="0">
                          <a:effectLst/>
                          <a:latin typeface="Arial" panose="020B0604020202020204" pitchFamily="34" charset="0"/>
                          <a:cs typeface="Arial" panose="020B0604020202020204" pitchFamily="34" charset="0"/>
                        </a:rPr>
                        <a:t>RIDDOR specifies who is responsible for reporting injuries and dangerous occurrences.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True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16606849"/>
                  </a:ext>
                </a:extLst>
              </a:tr>
              <a:tr h="624069">
                <a:tc>
                  <a:txBody>
                    <a:bodyPr/>
                    <a:lstStyle/>
                    <a:p>
                      <a:r>
                        <a:rPr lang="en-GB" sz="1600" kern="1200" dirty="0">
                          <a:effectLst/>
                          <a:latin typeface="Arial" panose="020B0604020202020204" pitchFamily="34" charset="0"/>
                          <a:cs typeface="Arial" panose="020B0604020202020204" pitchFamily="34" charset="0"/>
                        </a:rPr>
                        <a:t>COSHH regulations require everyone who works in an establishment carrying out special procedures to be trained in the use of dangerous chemicals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5981458"/>
                  </a:ext>
                </a:extLst>
              </a:tr>
              <a:tr h="312035">
                <a:tc>
                  <a:txBody>
                    <a:bodyPr/>
                    <a:lstStyle/>
                    <a:p>
                      <a:r>
                        <a:rPr lang="en-GB" sz="1600" kern="1200" dirty="0">
                          <a:effectLst/>
                          <a:latin typeface="Arial" panose="020B0604020202020204" pitchFamily="34" charset="0"/>
                          <a:cs typeface="Arial" panose="020B0604020202020204" pitchFamily="34" charset="0"/>
                        </a:rPr>
                        <a:t>Employers should ensure that they know what the health hazards are of dangerous substances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True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30659700"/>
                  </a:ext>
                </a:extLst>
              </a:tr>
              <a:tr h="624069">
                <a:tc>
                  <a:txBody>
                    <a:bodyPr/>
                    <a:lstStyle/>
                    <a:p>
                      <a:r>
                        <a:rPr lang="en-GB" sz="1600" kern="1200" dirty="0">
                          <a:effectLst/>
                          <a:latin typeface="Arial" panose="020B0604020202020204" pitchFamily="34" charset="0"/>
                          <a:cs typeface="Arial" panose="020B0604020202020204" pitchFamily="34" charset="0"/>
                        </a:rPr>
                        <a:t>The Health and Safety (First-Aid) Regulations only apply to premises where more than 5 people are employed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68014261"/>
                  </a:ext>
                </a:extLst>
              </a:tr>
              <a:tr h="312035">
                <a:tc>
                  <a:txBody>
                    <a:bodyPr/>
                    <a:lstStyle/>
                    <a:p>
                      <a:r>
                        <a:rPr lang="en-GB" sz="1600" kern="1200" dirty="0">
                          <a:effectLst/>
                          <a:latin typeface="Arial" panose="020B0604020202020204" pitchFamily="34" charset="0"/>
                          <a:cs typeface="Arial" panose="020B0604020202020204" pitchFamily="34" charset="0"/>
                        </a:rPr>
                        <a:t>All workplaces must employ a qualified first aider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False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02423640"/>
                  </a:ext>
                </a:extLst>
              </a:tr>
              <a:tr h="624069">
                <a:tc>
                  <a:txBody>
                    <a:bodyPr/>
                    <a:lstStyle/>
                    <a:p>
                      <a:r>
                        <a:rPr lang="en-GB" sz="1600" dirty="0">
                          <a:effectLst/>
                          <a:latin typeface="Arial" panose="020B0604020202020204" pitchFamily="34" charset="0"/>
                          <a:cs typeface="Arial" panose="020B0604020202020204" pitchFamily="34" charset="0"/>
                        </a:rPr>
                        <a:t>The Local Government (Miscellaneous Provisions) Act can be used by local authorities to register premises carrying out special procedures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a:effectLst/>
                          <a:latin typeface="Arial" panose="020B0604020202020204" pitchFamily="34" charset="0"/>
                          <a:cs typeface="Arial" panose="020B0604020202020204" pitchFamily="34" charset="0"/>
                        </a:rPr>
                        <a:t>True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4340998"/>
                  </a:ext>
                </a:extLst>
              </a:tr>
              <a:tr h="624069">
                <a:tc>
                  <a:txBody>
                    <a:bodyPr/>
                    <a:lstStyle/>
                    <a:p>
                      <a:r>
                        <a:rPr lang="en-GB" sz="1600" dirty="0">
                          <a:effectLst/>
                          <a:latin typeface="Arial" panose="020B0604020202020204" pitchFamily="34" charset="0"/>
                          <a:cs typeface="Arial" panose="020B0604020202020204" pitchFamily="34" charset="0"/>
                        </a:rPr>
                        <a:t>Local authority officers do not have the power to inspect premises where special procedures are carried out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GB" sz="1600" dirty="0">
                          <a:effectLst/>
                          <a:latin typeface="Arial" panose="020B0604020202020204" pitchFamily="34" charset="0"/>
                          <a:cs typeface="Arial" panose="020B0604020202020204" pitchFamily="34" charset="0"/>
                        </a:rPr>
                        <a:t>False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5854160"/>
                  </a:ext>
                </a:extLst>
              </a:tr>
            </a:tbl>
          </a:graphicData>
        </a:graphic>
      </p:graphicFrame>
      <p:pic>
        <p:nvPicPr>
          <p:cNvPr id="4" name="Picture 3" descr="A picture containing text&#10;&#10;Description automatically generated">
            <a:extLst>
              <a:ext uri="{FF2B5EF4-FFF2-40B4-BE49-F238E27FC236}">
                <a16:creationId xmlns:a16="http://schemas.microsoft.com/office/drawing/2014/main" id="{DE902B31-742D-4D4D-8833-5407AA8D7C8F}"/>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3A98D74D-A7FB-427A-9959-E7D3C0EA4581}"/>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227623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2610"/>
            <a:ext cx="8229600" cy="778098"/>
          </a:xfrm>
        </p:spPr>
        <p:txBody>
          <a:bodyPr>
            <a:normAutofit/>
          </a:bodyPr>
          <a:lstStyle/>
          <a:p>
            <a:r>
              <a:rPr lang="en-GB" sz="3200" b="1" dirty="0">
                <a:latin typeface="Arial" panose="020B0604020202020204" pitchFamily="34" charset="0"/>
                <a:cs typeface="Arial" panose="020B0604020202020204" pitchFamily="34" charset="0"/>
              </a:rPr>
              <a:t>Health and Safety at Work Act 1974 (1)</a:t>
            </a:r>
          </a:p>
        </p:txBody>
      </p:sp>
      <p:sp>
        <p:nvSpPr>
          <p:cNvPr id="3" name="Content Placeholder 2"/>
          <p:cNvSpPr>
            <a:spLocks noGrp="1"/>
          </p:cNvSpPr>
          <p:nvPr>
            <p:ph idx="1"/>
          </p:nvPr>
        </p:nvSpPr>
        <p:spPr/>
        <p:txBody>
          <a:bodyPr/>
          <a:lstStyle/>
          <a:p>
            <a:pPr marL="0" indent="0" fontAlgn="base">
              <a:spcBef>
                <a:spcPts val="0"/>
              </a:spcBef>
              <a:buNone/>
            </a:pPr>
            <a:r>
              <a:rPr lang="en-GB" sz="2400" dirty="0">
                <a:solidFill>
                  <a:srgbClr val="111111"/>
                </a:solidFill>
                <a:effectLst/>
                <a:latin typeface="Arial" panose="020B0604020202020204" pitchFamily="34" charset="0"/>
                <a:ea typeface="Times New Roman" panose="02020603050405020304" pitchFamily="18" charset="0"/>
                <a:cs typeface="Times New Roman" panose="02020603050405020304" pitchFamily="18" charset="0"/>
              </a:rPr>
              <a:t>The Act sets out the general duties which: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spcBef>
                <a:spcPts val="0"/>
              </a:spcBef>
              <a:buSzPts val="1000"/>
              <a:tabLst>
                <a:tab pos="457200" algn="l"/>
              </a:tabLst>
            </a:pPr>
            <a:r>
              <a:rPr lang="en-GB" sz="2400" dirty="0">
                <a:solidFill>
                  <a:srgbClr val="111111"/>
                </a:solidFill>
                <a:effectLst/>
                <a:latin typeface="Arial" panose="020B0604020202020204" pitchFamily="34" charset="0"/>
                <a:ea typeface="Times New Roman" panose="02020603050405020304" pitchFamily="18" charset="0"/>
                <a:cs typeface="Times New Roman" panose="02020603050405020304" pitchFamily="18" charset="0"/>
              </a:rPr>
              <a:t>employers have towards employees and members of the public</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spcBef>
                <a:spcPts val="0"/>
              </a:spcBef>
              <a:buSzPts val="1000"/>
              <a:tabLst>
                <a:tab pos="457200" algn="l"/>
              </a:tabLst>
            </a:pPr>
            <a:r>
              <a:rPr lang="en-GB" sz="2400" dirty="0">
                <a:solidFill>
                  <a:srgbClr val="111111"/>
                </a:solidFill>
                <a:effectLst/>
                <a:latin typeface="Arial" panose="020B0604020202020204" pitchFamily="34" charset="0"/>
                <a:ea typeface="Times New Roman" panose="02020603050405020304" pitchFamily="18" charset="0"/>
                <a:cs typeface="Times New Roman" panose="02020603050405020304" pitchFamily="18" charset="0"/>
              </a:rPr>
              <a:t>employees have to themselves and to each other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spcBef>
                <a:spcPts val="0"/>
              </a:spcBef>
              <a:buSzPts val="1000"/>
              <a:tabLst>
                <a:tab pos="457200" algn="l"/>
              </a:tabLst>
            </a:pPr>
            <a:r>
              <a:rPr lang="en-GB" sz="2400" dirty="0">
                <a:solidFill>
                  <a:srgbClr val="111111"/>
                </a:solidFill>
                <a:effectLst/>
                <a:latin typeface="Arial" panose="020B0604020202020204" pitchFamily="34" charset="0"/>
                <a:ea typeface="Times New Roman" panose="02020603050405020304" pitchFamily="18" charset="0"/>
                <a:cs typeface="Times New Roman" panose="02020603050405020304" pitchFamily="18" charset="0"/>
              </a:rPr>
              <a:t>certain self-employed have towards themselves and others</a:t>
            </a:r>
          </a:p>
          <a:p>
            <a:pPr fontAlgn="base">
              <a:spcBef>
                <a:spcPts val="0"/>
              </a:spcBef>
              <a:buSzPts val="1000"/>
              <a:tabLst>
                <a:tab pos="457200" algn="l"/>
              </a:tabLst>
            </a:pPr>
            <a:endParaRPr lang="en-GB" sz="2400" dirty="0">
              <a:solidFill>
                <a:srgbClr val="111111"/>
              </a:solidFill>
              <a:latin typeface="Arial" panose="020B0604020202020204" pitchFamily="34" charset="0"/>
              <a:ea typeface="Calibri" panose="020F0502020204030204" pitchFamily="34" charset="0"/>
              <a:cs typeface="Times New Roman" panose="02020603050405020304" pitchFamily="18" charset="0"/>
            </a:endParaRPr>
          </a:p>
          <a:p>
            <a:pPr marL="0" indent="0" fontAlgn="base">
              <a:spcBef>
                <a:spcPts val="0"/>
              </a:spcBef>
              <a:buSzPts val="1000"/>
              <a:buNone/>
              <a:tabLst>
                <a:tab pos="457200" algn="l"/>
              </a:tabLst>
            </a:pPr>
            <a:r>
              <a:rPr lang="en-GB" sz="2400" b="1"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Employers</a:t>
            </a:r>
            <a:r>
              <a:rPr lang="en-GB" sz="24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shall be the duty of every employer to ensure, so far as is reasonably practicable, the health, safety and welfare at work of all his employees.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descr="A picture containing text&#10;&#10;Description automatically generated">
            <a:extLst>
              <a:ext uri="{FF2B5EF4-FFF2-40B4-BE49-F238E27FC236}">
                <a16:creationId xmlns:a16="http://schemas.microsoft.com/office/drawing/2014/main" id="{0CC17443-0B96-4509-81B8-0260DC705F07}"/>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848DFF24-6B00-4807-998B-F412A82943BE}"/>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337235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a:bodyPr>
          <a:lstStyle/>
          <a:p>
            <a:r>
              <a:rPr lang="en-GB" sz="3200" b="1" dirty="0">
                <a:latin typeface="Arial" panose="020B0604020202020204" pitchFamily="34" charset="0"/>
                <a:cs typeface="Arial" panose="020B0604020202020204" pitchFamily="34" charset="0"/>
              </a:rPr>
              <a:t>Health and Safety at Work Act 1974 (2)</a:t>
            </a:r>
          </a:p>
        </p:txBody>
      </p:sp>
      <p:sp>
        <p:nvSpPr>
          <p:cNvPr id="3" name="Content Placeholder 2"/>
          <p:cNvSpPr>
            <a:spLocks noGrp="1"/>
          </p:cNvSpPr>
          <p:nvPr>
            <p:ph idx="1"/>
          </p:nvPr>
        </p:nvSpPr>
        <p:spPr/>
        <p:txBody>
          <a:bodyPr>
            <a:normAutofit/>
          </a:bodyPr>
          <a:lstStyle/>
          <a:p>
            <a:pPr marL="0" indent="0">
              <a:buNone/>
            </a:pPr>
            <a:r>
              <a:rPr lang="en-GB" sz="2400" dirty="0">
                <a:latin typeface="Arial" panose="020B0604020202020204" pitchFamily="34" charset="0"/>
                <a:cs typeface="Arial" panose="020B0604020202020204" pitchFamily="34" charset="0"/>
              </a:rPr>
              <a:t>Employer responsibilities include to:</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Ensure risk assessments are carried out</a:t>
            </a:r>
          </a:p>
          <a:p>
            <a:r>
              <a:rPr lang="en-GB" sz="2400" dirty="0">
                <a:latin typeface="Arial" panose="020B0604020202020204" pitchFamily="34" charset="0"/>
                <a:cs typeface="Arial" panose="020B0604020202020204" pitchFamily="34" charset="0"/>
              </a:rPr>
              <a:t>Provide a H&amp;S policy (this need not be a written policy if there are 5 or fewer employees)</a:t>
            </a:r>
          </a:p>
          <a:p>
            <a:r>
              <a:rPr lang="en-GB" sz="2400" dirty="0">
                <a:latin typeface="Arial" panose="020B0604020202020204" pitchFamily="34" charset="0"/>
                <a:cs typeface="Arial" panose="020B0604020202020204" pitchFamily="34" charset="0"/>
              </a:rPr>
              <a:t>Consult with employees</a:t>
            </a:r>
          </a:p>
          <a:p>
            <a:r>
              <a:rPr lang="en-GB" sz="2400" dirty="0">
                <a:latin typeface="Arial" panose="020B0604020202020204" pitchFamily="34" charset="0"/>
                <a:cs typeface="Arial" panose="020B0604020202020204" pitchFamily="34" charset="0"/>
              </a:rPr>
              <a:t>Provide training and information</a:t>
            </a:r>
          </a:p>
          <a:p>
            <a:r>
              <a:rPr lang="en-GB" sz="2400" dirty="0">
                <a:latin typeface="Arial" panose="020B0604020202020204" pitchFamily="34" charset="0"/>
                <a:cs typeface="Arial" panose="020B0604020202020204" pitchFamily="34" charset="0"/>
              </a:rPr>
              <a:t>Provide the right workplace facilities</a:t>
            </a:r>
          </a:p>
          <a:p>
            <a:r>
              <a:rPr lang="en-GB" sz="2400" dirty="0">
                <a:latin typeface="Arial" panose="020B0604020202020204" pitchFamily="34" charset="0"/>
                <a:cs typeface="Arial" panose="020B0604020202020204" pitchFamily="34" charset="0"/>
              </a:rPr>
              <a:t>Make arrangements for first aid, accidents and ill-health</a:t>
            </a:r>
          </a:p>
        </p:txBody>
      </p:sp>
      <p:pic>
        <p:nvPicPr>
          <p:cNvPr id="4" name="Picture 3" descr="A picture containing text&#10;&#10;Description automatically generated">
            <a:extLst>
              <a:ext uri="{FF2B5EF4-FFF2-40B4-BE49-F238E27FC236}">
                <a16:creationId xmlns:a16="http://schemas.microsoft.com/office/drawing/2014/main" id="{602890C0-39CD-42B4-9434-FC36C09545FD}"/>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CE9BE258-B2FC-40C6-84E1-FE26F994574E}"/>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337235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608908"/>
            <a:ext cx="8229600" cy="634082"/>
          </a:xfrm>
        </p:spPr>
        <p:txBody>
          <a:bodyPr>
            <a:normAutofit/>
          </a:bodyPr>
          <a:lstStyle/>
          <a:p>
            <a:r>
              <a:rPr lang="en-GB" sz="3200" b="1" dirty="0">
                <a:latin typeface="Arial" panose="020B0604020202020204" pitchFamily="34" charset="0"/>
                <a:cs typeface="Arial" panose="020B0604020202020204" pitchFamily="34" charset="0"/>
              </a:rPr>
              <a:t>Health and Safety at Work Act 1974 (3)</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340768"/>
            <a:ext cx="8496944" cy="3672408"/>
          </a:xfrm>
        </p:spPr>
        <p:txBody>
          <a:bodyPr>
            <a:normAutofit fontScale="92500" lnSpcReduction="10000"/>
          </a:bodyPr>
          <a:lstStyle/>
          <a:p>
            <a:pPr marL="0" indent="0">
              <a:buNone/>
            </a:pPr>
            <a:r>
              <a:rPr lang="en-GB" sz="2400" b="1" dirty="0">
                <a:latin typeface="Arial" panose="020B0604020202020204" pitchFamily="34" charset="0"/>
                <a:cs typeface="Arial" panose="020B0604020202020204" pitchFamily="34" charset="0"/>
              </a:rPr>
              <a:t>Employee responsibilities:</a:t>
            </a:r>
          </a:p>
          <a:p>
            <a:pPr marL="0" indent="0">
              <a:buNone/>
            </a:pPr>
            <a:endParaRPr lang="en-GB" sz="2400" dirty="0">
              <a:latin typeface="Arial" panose="020B0604020202020204" pitchFamily="34" charset="0"/>
              <a:cs typeface="Arial" panose="020B0604020202020204" pitchFamily="34" charset="0"/>
            </a:endParaRPr>
          </a:p>
          <a:p>
            <a:pPr marL="0" indent="0" algn="just">
              <a:lnSpc>
                <a:spcPts val="1800"/>
              </a:lnSpc>
              <a:spcAft>
                <a:spcPts val="600"/>
              </a:spcAft>
              <a:buNone/>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shall be the duty of every employee while at work—</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a:lnSpc>
                <a:spcPts val="1800"/>
              </a:lnSpc>
              <a:spcAft>
                <a:spcPts val="600"/>
              </a:spcAf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(a)to take reasonable care for the health and safety of himself and of other persons who may be affected by his acts or omissions at work; and</a:t>
            </a:r>
          </a:p>
          <a:p>
            <a:pPr marL="0" indent="0">
              <a:lnSpc>
                <a:spcPts val="1800"/>
              </a:lnSpc>
              <a:spcAft>
                <a:spcPts val="600"/>
              </a:spcAft>
              <a:buNone/>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a:lnSpc>
                <a:spcPts val="1800"/>
              </a:lnSpc>
              <a:spcAft>
                <a:spcPts val="600"/>
              </a:spcAf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 regards any duty or requirement imposed on his employer or any other person by or under any of the relevant statutory provisions, to co-operate with him so far as is necessary to enable that duty or requirement to be performed or complied with.</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45CD0F91-BBFB-41C6-99C6-D9998911336C}"/>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3332AF25-A630-4CEB-AB35-A3BA3B436836}"/>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42264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a:bodyPr>
          <a:lstStyle/>
          <a:p>
            <a:r>
              <a:rPr lang="en-GB" sz="3200" b="1" dirty="0">
                <a:latin typeface="Arial" panose="020B0604020202020204" pitchFamily="34" charset="0"/>
                <a:cs typeface="Arial" panose="020B0604020202020204" pitchFamily="34" charset="0"/>
              </a:rPr>
              <a:t>RIDDOR 2013 (1)</a:t>
            </a:r>
          </a:p>
        </p:txBody>
      </p:sp>
      <p:sp>
        <p:nvSpPr>
          <p:cNvPr id="3" name="Content Placeholder 2"/>
          <p:cNvSpPr>
            <a:spLocks noGrp="1"/>
          </p:cNvSpPr>
          <p:nvPr>
            <p:ph idx="1"/>
          </p:nvPr>
        </p:nvSpPr>
        <p:spPr>
          <a:xfrm>
            <a:off x="467544" y="1772817"/>
            <a:ext cx="8229600" cy="4104456"/>
          </a:xfrm>
        </p:spPr>
        <p:txBody>
          <a:bodyPr>
            <a:normAutofit/>
          </a:bodyPr>
          <a:lstStyle/>
          <a:p>
            <a:pPr marL="0" indent="0">
              <a:buNone/>
            </a:pPr>
            <a:r>
              <a:rPr lang="en-GB" sz="1800" b="1" kern="0" dirty="0">
                <a:solidFill>
                  <a:srgbClr val="981E32"/>
                </a:solidFill>
                <a:effectLst/>
                <a:latin typeface="Arial" panose="020B0604020202020204" pitchFamily="34" charset="0"/>
                <a:ea typeface="Times New Roman" panose="02020603050405020304" pitchFamily="18" charset="0"/>
                <a:cs typeface="Times New Roman" panose="02020603050405020304" pitchFamily="18" charset="0"/>
              </a:rPr>
              <a:t>RIDDOR - Reporting of Injuries, Diseases and Dangerous Occurrences Regulations 2013</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endParaRPr lang="en-GB" sz="2400" dirty="0"/>
          </a:p>
          <a:p>
            <a:pPr marL="0" indent="0">
              <a:lnSpc>
                <a:spcPct val="107000"/>
              </a:lnSpc>
              <a:spcAft>
                <a:spcPts val="800"/>
              </a:spcAft>
              <a:buNone/>
            </a:pPr>
            <a:r>
              <a:rPr lang="en-GB" sz="24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RIDDOR puts duties on employers, the self-employed and people in control of work premises (the Responsible Person) to report certain serious workplace accidents, occupational diseases and specified dangerous occurrences (near misses).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EF7299C9-1ACE-4E2A-84B5-3D139D944199}"/>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4F3FAFED-5B22-4275-B514-3F2EA1EF8BF9}"/>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43621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E6208-FB68-4211-8201-80A75C90F655}"/>
              </a:ext>
            </a:extLst>
          </p:cNvPr>
          <p:cNvSpPr>
            <a:spLocks noGrp="1"/>
          </p:cNvSpPr>
          <p:nvPr>
            <p:ph type="title"/>
          </p:nvPr>
        </p:nvSpPr>
        <p:spPr/>
        <p:txBody>
          <a:bodyPr>
            <a:normAutofit/>
          </a:bodyPr>
          <a:lstStyle/>
          <a:p>
            <a:r>
              <a:rPr lang="en-GB" sz="3200" b="1" dirty="0">
                <a:latin typeface="Arial" panose="020B0604020202020204" pitchFamily="34" charset="0"/>
                <a:cs typeface="Arial" panose="020B0604020202020204" pitchFamily="34" charset="0"/>
              </a:rPr>
              <a:t>RIDDOR 2013 (2)</a:t>
            </a:r>
            <a:endParaRPr lang="en-GB" sz="3200" dirty="0"/>
          </a:p>
        </p:txBody>
      </p:sp>
      <p:sp>
        <p:nvSpPr>
          <p:cNvPr id="3" name="Content Placeholder 2">
            <a:extLst>
              <a:ext uri="{FF2B5EF4-FFF2-40B4-BE49-F238E27FC236}">
                <a16:creationId xmlns:a16="http://schemas.microsoft.com/office/drawing/2014/main" id="{3BD7D39C-5E80-4D85-92D1-F1884EC387C0}"/>
              </a:ext>
            </a:extLst>
          </p:cNvPr>
          <p:cNvSpPr>
            <a:spLocks noGrp="1"/>
          </p:cNvSpPr>
          <p:nvPr>
            <p:ph idx="1"/>
          </p:nvPr>
        </p:nvSpPr>
        <p:spPr/>
        <p:txBody>
          <a:bodyPr/>
          <a:lstStyle/>
          <a:p>
            <a:pPr marL="0" indent="0" fontAlgn="base">
              <a:spcBef>
                <a:spcPts val="0"/>
              </a:spcBef>
              <a:buNone/>
            </a:pPr>
            <a:r>
              <a:rPr lang="en-GB"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All diseases must be reported when they are attributable to an occupational exposure to a biological agent. Biological agents include blood borne viruses.</a:t>
            </a:r>
          </a:p>
          <a:p>
            <a:pPr marL="0" indent="0" fontAlgn="base">
              <a:spcBef>
                <a:spcPts val="0"/>
              </a:spcBef>
              <a:buNone/>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fontAlgn="base">
              <a:spcBef>
                <a:spcPts val="0"/>
              </a:spcBef>
              <a:buNone/>
            </a:pPr>
            <a:r>
              <a:rPr lang="en-GB" sz="24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Occupational exposures to biological agents may take place as a result of accidental injury with a contaminated syringe needle or an animal bite.</a:t>
            </a:r>
          </a:p>
          <a:p>
            <a:pPr marL="0" indent="0" fontAlgn="base">
              <a:spcBef>
                <a:spcPts val="0"/>
              </a:spcBef>
              <a:buNone/>
            </a:pPr>
            <a:endParaRPr lang="en-GB" sz="2400" dirty="0">
              <a:solidFill>
                <a:srgbClr val="111111"/>
              </a:solidFill>
              <a:latin typeface="Arial" panose="020B0604020202020204" pitchFamily="34" charset="0"/>
              <a:ea typeface="Calibri" panose="020F0502020204030204" pitchFamily="34" charset="0"/>
              <a:cs typeface="Arial" panose="020B0604020202020204" pitchFamily="34" charset="0"/>
            </a:endParaRPr>
          </a:p>
          <a:p>
            <a:pPr marL="0" indent="0" fontAlgn="base">
              <a:spcBef>
                <a:spcPts val="0"/>
              </a:spcBef>
              <a:buNone/>
            </a:pPr>
            <a:r>
              <a:rPr lang="en-GB"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The Health and Safety Executive publishes a list of occupations where there may be a risk of infection. This list includes acupuncturists, ear and body piercers and tattooists</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fontAlgn="base">
              <a:spcBef>
                <a:spcPts val="0"/>
              </a:spcBef>
              <a:buNone/>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p>
        </p:txBody>
      </p:sp>
      <p:pic>
        <p:nvPicPr>
          <p:cNvPr id="4" name="Picture 3" descr="A picture containing text&#10;&#10;Description automatically generated">
            <a:extLst>
              <a:ext uri="{FF2B5EF4-FFF2-40B4-BE49-F238E27FC236}">
                <a16:creationId xmlns:a16="http://schemas.microsoft.com/office/drawing/2014/main" id="{277B1CD9-7EB3-4D58-B704-F21CC74148C9}"/>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71AC464E-8B7C-4A97-82BE-D59576FC85A9}"/>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90586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32DF-6529-4FEA-AFA7-2988E4259A55}"/>
              </a:ext>
            </a:extLst>
          </p:cNvPr>
          <p:cNvSpPr>
            <a:spLocks noGrp="1"/>
          </p:cNvSpPr>
          <p:nvPr>
            <p:ph type="title"/>
          </p:nvPr>
        </p:nvSpPr>
        <p:spPr>
          <a:xfrm>
            <a:off x="457200" y="476672"/>
            <a:ext cx="8229600" cy="940966"/>
          </a:xfrm>
        </p:spPr>
        <p:txBody>
          <a:bodyPr>
            <a:normAutofit/>
          </a:bodyPr>
          <a:lstStyle/>
          <a:p>
            <a:r>
              <a:rPr lang="en-GB" sz="3200" b="1" dirty="0">
                <a:latin typeface="Arial" panose="020B0604020202020204" pitchFamily="34" charset="0"/>
                <a:cs typeface="Arial" panose="020B0604020202020204" pitchFamily="34" charset="0"/>
              </a:rPr>
              <a:t>COSHH 2002</a:t>
            </a:r>
          </a:p>
        </p:txBody>
      </p:sp>
      <p:sp>
        <p:nvSpPr>
          <p:cNvPr id="3" name="Content Placeholder 2">
            <a:extLst>
              <a:ext uri="{FF2B5EF4-FFF2-40B4-BE49-F238E27FC236}">
                <a16:creationId xmlns:a16="http://schemas.microsoft.com/office/drawing/2014/main" id="{F2B317F7-04FD-4043-847C-B14FBB2E819E}"/>
              </a:ext>
            </a:extLst>
          </p:cNvPr>
          <p:cNvSpPr>
            <a:spLocks noGrp="1"/>
          </p:cNvSpPr>
          <p:nvPr>
            <p:ph idx="1"/>
          </p:nvPr>
        </p:nvSpPr>
        <p:spPr/>
        <p:txBody>
          <a:bodyPr>
            <a:normAutofit fontScale="47500" lnSpcReduction="20000"/>
          </a:bodyPr>
          <a:lstStyle/>
          <a:p>
            <a:pPr marL="0" indent="0" algn="ctr">
              <a:buNone/>
            </a:pPr>
            <a:r>
              <a:rPr lang="en-GB" sz="5100" dirty="0">
                <a:latin typeface="Arial" panose="020B0604020202020204" pitchFamily="34" charset="0"/>
                <a:cs typeface="Arial" panose="020B0604020202020204" pitchFamily="34" charset="0"/>
              </a:rPr>
              <a:t>Control of Substances Hazardous to Health</a:t>
            </a:r>
          </a:p>
          <a:p>
            <a:pPr marL="0" indent="0" algn="ctr">
              <a:buNone/>
            </a:pPr>
            <a:endParaRPr lang="en-GB" sz="2400" dirty="0">
              <a:latin typeface="Arial" panose="020B0604020202020204" pitchFamily="34" charset="0"/>
              <a:cs typeface="Arial" panose="020B0604020202020204" pitchFamily="34" charset="0"/>
            </a:endParaRPr>
          </a:p>
          <a:p>
            <a:pPr marL="0" indent="0" fontAlgn="base">
              <a:lnSpc>
                <a:spcPct val="120000"/>
              </a:lnSpc>
              <a:spcBef>
                <a:spcPts val="0"/>
              </a:spcBef>
              <a:buNone/>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COSHH is the law that requires employers to control substances that are hazardous to health. Exposure to hazardous substances can be prevented or reduced by:</a:t>
            </a:r>
          </a:p>
          <a:p>
            <a:pPr marL="0" indent="0" fontAlgn="base">
              <a:lnSpc>
                <a:spcPct val="120000"/>
              </a:lnSpc>
              <a:spcBef>
                <a:spcPts val="0"/>
              </a:spcBef>
              <a:buNone/>
            </a:pP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finding out what the health hazards are;</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deciding how to prevent harm to health (risk assessment);</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providing control measures to reduce harm to health;</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making sure they are used;</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keeping all control measures in good working order;</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providing information, instruction and training for employees and others;</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providing monitoring and health surveillance in appropriate cases;</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20000"/>
              </a:lnSpc>
              <a:spcBef>
                <a:spcPts val="0"/>
              </a:spcBef>
              <a:buSzPts val="1000"/>
              <a:buFont typeface="Symbol" panose="05050102010706020507" pitchFamily="18" charset="2"/>
              <a:buChar char=""/>
              <a:tabLst>
                <a:tab pos="457200" algn="l"/>
              </a:tabLst>
            </a:pPr>
            <a:r>
              <a:rPr lang="en-GB" sz="420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planning for emergencies.</a:t>
            </a:r>
            <a:endParaRPr lang="en-GB" sz="4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244B5BFB-5CBB-40EB-BE1B-7A60905FE29F}"/>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4A8CCE5C-62BF-4635-AA56-8675F2F2BE20}"/>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3110017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32D7-C70E-411F-9046-22CB23B29722}"/>
              </a:ext>
            </a:extLst>
          </p:cNvPr>
          <p:cNvSpPr>
            <a:spLocks noGrp="1"/>
          </p:cNvSpPr>
          <p:nvPr>
            <p:ph type="title"/>
          </p:nvPr>
        </p:nvSpPr>
        <p:spPr/>
        <p:txBody>
          <a:bodyPr>
            <a:normAutofit/>
          </a:bodyPr>
          <a:lstStyle/>
          <a:p>
            <a:r>
              <a:rPr lang="en-GB" sz="3200" b="1" dirty="0">
                <a:latin typeface="Arial" panose="020B0604020202020204" pitchFamily="34" charset="0"/>
                <a:cs typeface="Arial" panose="020B0604020202020204" pitchFamily="34" charset="0"/>
              </a:rPr>
              <a:t>Hierarchy of Control</a:t>
            </a:r>
          </a:p>
        </p:txBody>
      </p:sp>
      <p:sp>
        <p:nvSpPr>
          <p:cNvPr id="3" name="Content Placeholder 2">
            <a:extLst>
              <a:ext uri="{FF2B5EF4-FFF2-40B4-BE49-F238E27FC236}">
                <a16:creationId xmlns:a16="http://schemas.microsoft.com/office/drawing/2014/main" id="{10E26625-B51A-4812-BA69-FD76F9D95006}"/>
              </a:ext>
            </a:extLst>
          </p:cNvPr>
          <p:cNvSpPr>
            <a:spLocks noGrp="1"/>
          </p:cNvSpPr>
          <p:nvPr>
            <p:ph idx="1"/>
          </p:nvPr>
        </p:nvSpPr>
        <p:spPr>
          <a:xfrm>
            <a:off x="457200" y="1600201"/>
            <a:ext cx="8229600" cy="2404864"/>
          </a:xfrm>
        </p:spPr>
        <p:txBody>
          <a:bodyPr>
            <a:normAutofit/>
          </a:bodyPr>
          <a:lstStyle/>
          <a:p>
            <a:r>
              <a:rPr lang="en-GB" sz="2400" dirty="0">
                <a:latin typeface="Arial" panose="020B0604020202020204" pitchFamily="34" charset="0"/>
                <a:cs typeface="Arial" panose="020B0604020202020204" pitchFamily="34" charset="0"/>
              </a:rPr>
              <a:t>Elimination</a:t>
            </a:r>
          </a:p>
          <a:p>
            <a:r>
              <a:rPr lang="en-GB" sz="2400" dirty="0">
                <a:latin typeface="Arial" panose="020B0604020202020204" pitchFamily="34" charset="0"/>
                <a:cs typeface="Arial" panose="020B0604020202020204" pitchFamily="34" charset="0"/>
              </a:rPr>
              <a:t>Substitution</a:t>
            </a:r>
          </a:p>
          <a:p>
            <a:r>
              <a:rPr lang="en-GB" sz="2400" dirty="0">
                <a:latin typeface="Arial" panose="020B0604020202020204" pitchFamily="34" charset="0"/>
                <a:cs typeface="Arial" panose="020B0604020202020204" pitchFamily="34" charset="0"/>
              </a:rPr>
              <a:t>Engineering Controls</a:t>
            </a:r>
          </a:p>
          <a:p>
            <a:r>
              <a:rPr lang="en-GB" sz="2400" dirty="0">
                <a:latin typeface="Arial" panose="020B0604020202020204" pitchFamily="34" charset="0"/>
                <a:cs typeface="Arial" panose="020B0604020202020204" pitchFamily="34" charset="0"/>
              </a:rPr>
              <a:t>Administration Controls</a:t>
            </a:r>
          </a:p>
          <a:p>
            <a:r>
              <a:rPr lang="en-GB" sz="2400" dirty="0">
                <a:latin typeface="Arial" panose="020B0604020202020204" pitchFamily="34" charset="0"/>
                <a:cs typeface="Arial" panose="020B0604020202020204" pitchFamily="34" charset="0"/>
              </a:rPr>
              <a:t>Personal Protective Equipment</a:t>
            </a:r>
          </a:p>
        </p:txBody>
      </p:sp>
      <p:pic>
        <p:nvPicPr>
          <p:cNvPr id="4" name="Picture 3" descr="A picture containing text&#10;&#10;Description automatically generated">
            <a:extLst>
              <a:ext uri="{FF2B5EF4-FFF2-40B4-BE49-F238E27FC236}">
                <a16:creationId xmlns:a16="http://schemas.microsoft.com/office/drawing/2014/main" id="{8E97E27C-0A67-4EC0-81A6-6CFC3011B019}"/>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26A78FD2-5597-4747-894F-B6750A02C002}"/>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352869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2B6E-20C5-42A4-8414-8CC04C91FD4E}"/>
              </a:ext>
            </a:extLst>
          </p:cNvPr>
          <p:cNvSpPr>
            <a:spLocks noGrp="1"/>
          </p:cNvSpPr>
          <p:nvPr>
            <p:ph type="title"/>
          </p:nvPr>
        </p:nvSpPr>
        <p:spPr>
          <a:xfrm>
            <a:off x="457200" y="830483"/>
            <a:ext cx="8229600" cy="1143000"/>
          </a:xfrm>
        </p:spPr>
        <p:txBody>
          <a:bodyPr>
            <a:normAutofit/>
          </a:bodyPr>
          <a:lstStyle/>
          <a:p>
            <a:r>
              <a:rPr lang="en-GB" sz="3200" b="1" dirty="0">
                <a:latin typeface="Arial" panose="020B0604020202020204" pitchFamily="34" charset="0"/>
                <a:cs typeface="Arial" panose="020B0604020202020204" pitchFamily="34" charset="0"/>
              </a:rPr>
              <a:t>Health and Safety (First Aid) Regulations 1981</a:t>
            </a:r>
          </a:p>
        </p:txBody>
      </p:sp>
      <p:sp>
        <p:nvSpPr>
          <p:cNvPr id="3" name="Content Placeholder 2">
            <a:extLst>
              <a:ext uri="{FF2B5EF4-FFF2-40B4-BE49-F238E27FC236}">
                <a16:creationId xmlns:a16="http://schemas.microsoft.com/office/drawing/2014/main" id="{0EBD6736-9F0C-4384-9EA9-4BF5C20AB13F}"/>
              </a:ext>
            </a:extLst>
          </p:cNvPr>
          <p:cNvSpPr>
            <a:spLocks noGrp="1"/>
          </p:cNvSpPr>
          <p:nvPr>
            <p:ph idx="1"/>
          </p:nvPr>
        </p:nvSpPr>
        <p:spPr>
          <a:xfrm>
            <a:off x="513761" y="2708920"/>
            <a:ext cx="8229600" cy="1756792"/>
          </a:xfrm>
        </p:spPr>
        <p:txBody>
          <a:bodyPr>
            <a:normAutofit fontScale="92500" lnSpcReduction="20000"/>
          </a:bodyPr>
          <a:lstStyle/>
          <a:p>
            <a:pPr marL="0" indent="0">
              <a:buNone/>
            </a:pPr>
            <a:r>
              <a:rPr lang="en-GB"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The Health and Safety (First-Aid) Regulations 1981 require employers to provide adequate and appropriate equipment, facilities and personnel to ensure their employees receive immediate attention if they are injured or taken ill at work. These Regulations apply to all workplaces including those with less than five employees and to the self-employed.</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p>
        </p:txBody>
      </p:sp>
      <p:pic>
        <p:nvPicPr>
          <p:cNvPr id="4" name="Picture 3" descr="A picture containing text&#10;&#10;Description automatically generated">
            <a:extLst>
              <a:ext uri="{FF2B5EF4-FFF2-40B4-BE49-F238E27FC236}">
                <a16:creationId xmlns:a16="http://schemas.microsoft.com/office/drawing/2014/main" id="{94921AD6-579A-4F50-BE84-99A74C4A3976}"/>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flipV="1">
            <a:off x="653527" y="404664"/>
            <a:ext cx="426085" cy="338455"/>
          </a:xfrm>
          <a:prstGeom prst="rect">
            <a:avLst/>
          </a:prstGeom>
          <a:noFill/>
          <a:ln>
            <a:noFill/>
          </a:ln>
        </p:spPr>
      </p:pic>
      <p:pic>
        <p:nvPicPr>
          <p:cNvPr id="5" name="Picture 4" descr="RSPH_M_4C">
            <a:extLst>
              <a:ext uri="{FF2B5EF4-FFF2-40B4-BE49-F238E27FC236}">
                <a16:creationId xmlns:a16="http://schemas.microsoft.com/office/drawing/2014/main" id="{AAEBC896-25AF-4A8A-8B5E-8C470A1AE9EE}"/>
              </a:ext>
            </a:extLst>
          </p:cNvPr>
          <p:cNvPicPr>
            <a:picLocks noChangeAspect="1"/>
          </p:cNvPicPr>
          <p:nvPr/>
        </p:nvPicPr>
        <p:blipFill>
          <a:blip r:embed="rId4" cstate="print"/>
          <a:srcRect/>
          <a:stretch>
            <a:fillRect/>
          </a:stretch>
        </p:blipFill>
        <p:spPr bwMode="auto">
          <a:xfrm>
            <a:off x="7941833" y="404664"/>
            <a:ext cx="548640" cy="226060"/>
          </a:xfrm>
          <a:prstGeom prst="rect">
            <a:avLst/>
          </a:prstGeom>
          <a:noFill/>
          <a:ln w="9525">
            <a:noFill/>
            <a:miter lim="800000"/>
            <a:headEnd/>
            <a:tailEnd/>
          </a:ln>
        </p:spPr>
      </p:pic>
    </p:spTree>
    <p:extLst>
      <p:ext uri="{BB962C8B-B14F-4D97-AF65-F5344CB8AC3E}">
        <p14:creationId xmlns:p14="http://schemas.microsoft.com/office/powerpoint/2010/main" val="2711674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FF3C5B18883D4E21973B57C2EEED7FD1" version="1.0.0">
  <systemFields>
    <field name="Objective-Id">
      <value order="0">A28048179</value>
    </field>
    <field name="Objective-Title">
      <value order="0">Unit 6 Legal Requirements (England)</value>
    </field>
    <field name="Objective-Description">
      <value order="0"/>
    </field>
    <field name="Objective-CreationStamp">
      <value order="0">2019-11-07T11:36:12Z</value>
    </field>
    <field name="Objective-IsApproved">
      <value order="0">false</value>
    </field>
    <field name="Objective-IsPublished">
      <value order="0">true</value>
    </field>
    <field name="Objective-DatePublished">
      <value order="0">2022-04-26T15:11:14Z</value>
    </field>
    <field name="Objective-ModificationStamp">
      <value order="0">2022-04-26T15:11:14Z</value>
    </field>
    <field name="Objective-Owner">
      <value order="0">Jones, Sarah (HSS - DHP - Public Health Protection)</value>
    </field>
    <field name="Objective-Path">
      <value order="0">Objective Global Folder:Business File Plan:WG Organisational Groups:NEW - Post April 2022 - Health &amp; Social Services:HSS Population Health DIrectorate / Chief Medical Officer:Health &amp; Social Services (HSS) - DPH - Public Health:1 - Save:3 - PH(W) Act:Intimate Piercing &amp; Special Procedures:PH(W) Act 2017 - (4) Special Procedures - Implementation:Special Procedures - Implementation - Part 4 of PH(W) Act - 2018-2023 - IPC Training Pack - Communicable Disease:Outcome 2_Understand how Infectious and Non Infectious hazards can be controlled</value>
    </field>
    <field name="Objective-Parent">
      <value order="0">Outcome 2_Understand how Infectious and Non Infectious hazards can be controlled</value>
    </field>
    <field name="Objective-State">
      <value order="0">Published</value>
    </field>
    <field name="Objective-VersionId">
      <value order="0">vA77645869</value>
    </field>
    <field name="Objective-Version">
      <value order="0">2.0</value>
    </field>
    <field name="Objective-VersionNumber">
      <value order="0">3</value>
    </field>
    <field name="Objective-VersionComment">
      <value order="0"/>
    </field>
    <field name="Objective-FileNumber">
      <value order="0">qA1387614</value>
    </field>
    <field name="Objective-Classification">
      <value order="0">Official</value>
    </field>
    <field name="Objective-Caveats">
      <value order="0"/>
    </field>
  </systemFields>
  <catalogues>
    <catalogue name="Document Type Catalogue" type="type" ori="id:cA14">
      <field name="Objective-Date Acquired">
        <value order="0"/>
      </field>
      <field name="Objective-Official Translation">
        <value order="0"/>
      </field>
      <field name="Objective-Connect Creator">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ABDEE3C36E8D84981D08AFFDD16ABFE" ma:contentTypeVersion="18" ma:contentTypeDescription="Create a new document." ma:contentTypeScope="" ma:versionID="aa449bf66ab2643ad34344af04acf133">
  <xsd:schema xmlns:xsd="http://www.w3.org/2001/XMLSchema" xmlns:xs="http://www.w3.org/2001/XMLSchema" xmlns:p="http://schemas.microsoft.com/office/2006/metadata/properties" xmlns:ns1="http://schemas.microsoft.com/sharepoint/v3" xmlns:ns2="0aab2d07-d61b-45fc-b18f-996393506ade" xmlns:ns3="3ee3d65e-b85e-4e51-8809-f3a27b953a06" targetNamespace="http://schemas.microsoft.com/office/2006/metadata/properties" ma:root="true" ma:fieldsID="7f453fe0d3df6bfcb467ddb841fc5548" ns1:_="" ns2:_="" ns3:_="">
    <xsd:import namespace="http://schemas.microsoft.com/sharepoint/v3"/>
    <xsd:import namespace="0aab2d07-d61b-45fc-b18f-996393506ade"/>
    <xsd:import namespace="3ee3d65e-b85e-4e51-8809-f3a27b953a0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ab2d07-d61b-45fc-b18f-996393506a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a152e5-a6a5-4cc5-b924-27fb85a4ff2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3d65e-b85e-4e51-8809-f3a27b953a0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8b81f54-40e0-42ee-955b-b3d7f92fc6fb}" ma:internalName="TaxCatchAll" ma:showField="CatchAllData" ma:web="3ee3d65e-b85e-4e51-8809-f3a27b953a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3ee3d65e-b85e-4e51-8809-f3a27b953a06" xsi:nil="true"/>
    <lcf76f155ced4ddcb4097134ff3c332f xmlns="0aab2d07-d61b-45fc-b18f-996393506ade">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itemProps2.xml><?xml version="1.0" encoding="utf-8"?>
<ds:datastoreItem xmlns:ds="http://schemas.openxmlformats.org/officeDocument/2006/customXml" ds:itemID="{A211E4D7-8E95-4F9B-B163-1A050EB305F3}"/>
</file>

<file path=customXml/itemProps3.xml><?xml version="1.0" encoding="utf-8"?>
<ds:datastoreItem xmlns:ds="http://schemas.openxmlformats.org/officeDocument/2006/customXml" ds:itemID="{400F4F3F-EBAD-449A-AAF1-4BA2BAEA69D6}">
  <ds:schemaRefs>
    <ds:schemaRef ds:uri="http://schemas.microsoft.com/sharepoint/v3/contenttype/forms"/>
  </ds:schemaRefs>
</ds:datastoreItem>
</file>

<file path=customXml/itemProps4.xml><?xml version="1.0" encoding="utf-8"?>
<ds:datastoreItem xmlns:ds="http://schemas.openxmlformats.org/officeDocument/2006/customXml" ds:itemID="{7366FFCA-607B-4F69-8195-71C27EC78EA1}">
  <ds:schemaRefs>
    <ds:schemaRef ds:uri="http://schemas.microsoft.com/office/2006/metadata/properties"/>
    <ds:schemaRef ds:uri="http://schemas.microsoft.com/office/infopath/2007/PartnerControls"/>
    <ds:schemaRef ds:uri="9a8c0acb-77cb-4fbb-80b5-49b56be06be8"/>
    <ds:schemaRef ds:uri="60dc491b-5a0b-4b91-810f-cfec269aaa06"/>
  </ds:schemaRefs>
</ds:datastoreItem>
</file>

<file path=docProps/app.xml><?xml version="1.0" encoding="utf-8"?>
<Properties xmlns="http://schemas.openxmlformats.org/officeDocument/2006/extended-properties" xmlns:vt="http://schemas.openxmlformats.org/officeDocument/2006/docPropsVTypes">
  <TotalTime>1271</TotalTime>
  <Words>1096</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Section 6: Legal requirements for special procedures practitioners and business owners</vt:lpstr>
      <vt:lpstr>Health and Safety at Work Act 1974 (1)</vt:lpstr>
      <vt:lpstr>Health and Safety at Work Act 1974 (2)</vt:lpstr>
      <vt:lpstr>Health and Safety at Work Act 1974 (3)</vt:lpstr>
      <vt:lpstr>RIDDOR 2013 (1)</vt:lpstr>
      <vt:lpstr>RIDDOR 2013 (2)</vt:lpstr>
      <vt:lpstr>COSHH 2002</vt:lpstr>
      <vt:lpstr>Hierarchy of Control</vt:lpstr>
      <vt:lpstr>Health and Safety (First Aid) Regulations 1981</vt:lpstr>
      <vt:lpstr>Environmental Protection Act 1990</vt:lpstr>
      <vt:lpstr>Local Government (Miscellaneous Provisions) Act </vt:lpstr>
      <vt:lpstr>Summary</vt:lpstr>
      <vt:lpstr>True or False Quiz</vt:lpstr>
      <vt:lpstr>True or False Quiz Answers</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Fellows, Carl (Admin)</dc:creator>
  <cp:lastModifiedBy>Dr Richard Burton</cp:lastModifiedBy>
  <cp:revision>62</cp:revision>
  <cp:lastPrinted>2019-05-03T11:11:02Z</cp:lastPrinted>
  <dcterms:created xsi:type="dcterms:W3CDTF">2019-05-02T07:05:28Z</dcterms:created>
  <dcterms:modified xsi:type="dcterms:W3CDTF">2022-06-13T09:59:17Z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A28048179</vt:lpwstr>
  </property>
  <property fmtid="{D5CDD505-2E9C-101B-9397-08002B2CF9AE}" pid="4" name="Objective-Title">
    <vt:lpwstr>Unit 6 Legal Requirements (England)</vt:lpwstr>
  </property>
  <property fmtid="{D5CDD505-2E9C-101B-9397-08002B2CF9AE}" pid="5" name="Objective-Description">
    <vt:lpwstr/>
  </property>
  <property fmtid="{D5CDD505-2E9C-101B-9397-08002B2CF9AE}" pid="6" name="Objective-CreationStamp">
    <vt:filetime>2019-11-07T11:36:16Z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2022-04-26T15:11:14Z</vt:filetime>
  </property>
  <property fmtid="{D5CDD505-2E9C-101B-9397-08002B2CF9AE}" pid="10" name="Objective-ModificationStamp">
    <vt:filetime>2022-04-26T15:11:14Z</vt:filetime>
  </property>
  <property fmtid="{D5CDD505-2E9C-101B-9397-08002B2CF9AE}" pid="11" name="Objective-Owner">
    <vt:lpwstr>Jones, Sarah (HSS - DHP - Public Health Protection)</vt:lpwstr>
  </property>
  <property fmtid="{D5CDD505-2E9C-101B-9397-08002B2CF9AE}" pid="12" name="Objective-Path">
    <vt:lpwstr>Objective Global Folder:Business File Plan:WG Organisational Groups:NEW - Post April 2022 - Health &amp; Social Services:HSS Population Health DIrectorate / Chief Medical Officer:Health &amp; Social Services (HSS) - DPH - Public Health:1 - Save:3 - PH(W) Act:Intimate Piercing &amp; Special Procedures:PH(W) Act 2017 - (4) Special Procedures - Implementation:Special Procedures - Implementation - Part 4 of PH(W) Act - 2018-2023 - IPC Training Pack - Communicable Disease:Outcome 2_Understand how Infectious and Non Infectious hazards can be controlled:</vt:lpwstr>
  </property>
  <property fmtid="{D5CDD505-2E9C-101B-9397-08002B2CF9AE}" pid="13" name="Objective-Parent">
    <vt:lpwstr>Outcome 2_Understand how Infectious and Non Infectious hazards can be controlled</vt:lpwstr>
  </property>
  <property fmtid="{D5CDD505-2E9C-101B-9397-08002B2CF9AE}" pid="14" name="Objective-State">
    <vt:lpwstr>Published</vt:lpwstr>
  </property>
  <property fmtid="{D5CDD505-2E9C-101B-9397-08002B2CF9AE}" pid="15" name="Objective-VersionId">
    <vt:lpwstr>vA77645869</vt:lpwstr>
  </property>
  <property fmtid="{D5CDD505-2E9C-101B-9397-08002B2CF9AE}" pid="16" name="Objective-Version">
    <vt:lpwstr>2.0</vt:lpwstr>
  </property>
  <property fmtid="{D5CDD505-2E9C-101B-9397-08002B2CF9AE}" pid="17" name="Objective-VersionNumber">
    <vt:r8>3</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lpwstr/>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y fmtid="{D5CDD505-2E9C-101B-9397-08002B2CF9AE}" pid="28" name="Objective-Language [system]">
    <vt:lpwstr>English (eng)</vt:lpwstr>
  </property>
  <property fmtid="{D5CDD505-2E9C-101B-9397-08002B2CF9AE}" pid="29" name="Objective-Date Acquired [system]">
    <vt:lpwstr/>
  </property>
  <property fmtid="{D5CDD505-2E9C-101B-9397-08002B2CF9AE}" pid="30" name="Objective-What to Keep [system]">
    <vt:lpwstr>No</vt:lpwstr>
  </property>
  <property fmtid="{D5CDD505-2E9C-101B-9397-08002B2CF9AE}" pid="31" name="Objective-Official Translation [system]">
    <vt:lpwstr/>
  </property>
  <property fmtid="{D5CDD505-2E9C-101B-9397-08002B2CF9AE}" pid="32" name="Objective-Connect Creator [system]">
    <vt:lpwstr/>
  </property>
  <property fmtid="{D5CDD505-2E9C-101B-9397-08002B2CF9AE}" pid="33" name="ContentTypeId">
    <vt:lpwstr>0x0101001B15C4D4928834458285C63D423C8584</vt:lpwstr>
  </property>
  <property fmtid="{D5CDD505-2E9C-101B-9397-08002B2CF9AE}" pid="34" name="MediaServiceImageTags">
    <vt:lpwstr/>
  </property>
</Properties>
</file>