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256" r:id="rId6"/>
    <p:sldId id="294" r:id="rId7"/>
    <p:sldId id="275" r:id="rId8"/>
    <p:sldId id="287" r:id="rId9"/>
    <p:sldId id="281" r:id="rId10"/>
    <p:sldId id="285" r:id="rId11"/>
    <p:sldId id="276" r:id="rId12"/>
    <p:sldId id="280" r:id="rId13"/>
    <p:sldId id="289" r:id="rId14"/>
    <p:sldId id="295" r:id="rId15"/>
    <p:sldId id="290" r:id="rId16"/>
    <p:sldId id="296" r:id="rId17"/>
    <p:sldId id="304" r:id="rId18"/>
    <p:sldId id="282" r:id="rId19"/>
    <p:sldId id="283" r:id="rId20"/>
    <p:sldId id="297" r:id="rId21"/>
    <p:sldId id="288" r:id="rId22"/>
    <p:sldId id="301" r:id="rId23"/>
    <p:sldId id="302" r:id="rId24"/>
    <p:sldId id="298" r:id="rId25"/>
    <p:sldId id="300" r:id="rId26"/>
    <p:sldId id="303" r:id="rId27"/>
  </p:sldIdLst>
  <p:sldSz cx="9144000" cy="6858000" type="screen4x3"/>
  <p:notesSz cx="6669088" cy="9802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1556EE-D68E-4E84-8BCC-C8CF501E5ABF}" v="4" dt="2023-04-26T10:48:51.2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0" autoAdjust="0"/>
    <p:restoredTop sz="94660"/>
  </p:normalViewPr>
  <p:slideViewPr>
    <p:cSldViewPr>
      <p:cViewPr varScale="1">
        <p:scale>
          <a:sx n="68" d="100"/>
          <a:sy n="68" d="100"/>
        </p:scale>
        <p:origin x="16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6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Mansfield" userId="66d856fd-339d-4243-9b4c-37760a27c8fd" providerId="ADAL" clId="{39F6B21E-44BD-4210-9721-CD1CDB23AD45}"/>
    <pc:docChg chg="undo custSel modSld sldOrd">
      <pc:chgData name="Aaron Mansfield" userId="66d856fd-339d-4243-9b4c-37760a27c8fd" providerId="ADAL" clId="{39F6B21E-44BD-4210-9721-CD1CDB23AD45}" dt="2023-01-24T10:18:07.722" v="10"/>
      <pc:docMkLst>
        <pc:docMk/>
      </pc:docMkLst>
      <pc:sldChg chg="addSp delSp modSp mod ord">
        <pc:chgData name="Aaron Mansfield" userId="66d856fd-339d-4243-9b4c-37760a27c8fd" providerId="ADAL" clId="{39F6B21E-44BD-4210-9721-CD1CDB23AD45}" dt="2023-01-24T10:18:07.722" v="10"/>
        <pc:sldMkLst>
          <pc:docMk/>
          <pc:sldMk cId="2206867643" sldId="256"/>
        </pc:sldMkLst>
        <pc:spChg chg="add del mod">
          <ac:chgData name="Aaron Mansfield" userId="66d856fd-339d-4243-9b4c-37760a27c8fd" providerId="ADAL" clId="{39F6B21E-44BD-4210-9721-CD1CDB23AD45}" dt="2023-01-24T10:00:03.104" v="3" actId="478"/>
          <ac:spMkLst>
            <pc:docMk/>
            <pc:sldMk cId="2206867643" sldId="256"/>
            <ac:spMk id="3" creationId="{092AE004-0F78-D093-47D4-559409D4BA8C}"/>
          </ac:spMkLst>
        </pc:spChg>
        <pc:spChg chg="add del mod">
          <ac:chgData name="Aaron Mansfield" userId="66d856fd-339d-4243-9b4c-37760a27c8fd" providerId="ADAL" clId="{39F6B21E-44BD-4210-9721-CD1CDB23AD45}" dt="2023-01-24T10:00:24.881" v="8" actId="14100"/>
          <ac:spMkLst>
            <pc:docMk/>
            <pc:sldMk cId="2206867643" sldId="256"/>
            <ac:spMk id="5" creationId="{00000000-0000-0000-0000-000000000000}"/>
          </ac:spMkLst>
        </pc:spChg>
        <pc:picChg chg="add del">
          <ac:chgData name="Aaron Mansfield" userId="66d856fd-339d-4243-9b4c-37760a27c8fd" providerId="ADAL" clId="{39F6B21E-44BD-4210-9721-CD1CDB23AD45}" dt="2023-01-24T10:00:19.253" v="7" actId="478"/>
          <ac:picMkLst>
            <pc:docMk/>
            <pc:sldMk cId="2206867643" sldId="256"/>
            <ac:picMk id="4" creationId="{00000000-0000-0000-0000-000000000000}"/>
          </ac:picMkLst>
        </pc:picChg>
      </pc:sldChg>
    </pc:docChg>
  </pc:docChgLst>
  <pc:docChgLst>
    <pc:chgData name="Dr Richard Burton" userId="b6e8c661-9531-4e9a-ad34-c2392fecb079" providerId="ADAL" clId="{9F434F88-FEF8-4463-8EB6-A552BA09C9DA}"/>
    <pc:docChg chg="modSld">
      <pc:chgData name="Dr Richard Burton" userId="b6e8c661-9531-4e9a-ad34-c2392fecb079" providerId="ADAL" clId="{9F434F88-FEF8-4463-8EB6-A552BA09C9DA}" dt="2022-06-07T12:59:32.195" v="52"/>
      <pc:docMkLst>
        <pc:docMk/>
      </pc:docMkLst>
      <pc:sldChg chg="addSp modSp mod">
        <pc:chgData name="Dr Richard Burton" userId="b6e8c661-9531-4e9a-ad34-c2392fecb079" providerId="ADAL" clId="{9F434F88-FEF8-4463-8EB6-A552BA09C9DA}" dt="2022-06-07T12:57:53.923" v="8" actId="20577"/>
        <pc:sldMkLst>
          <pc:docMk/>
          <pc:sldMk cId="2206867643" sldId="256"/>
        </pc:sldMkLst>
        <pc:spChg chg="mod">
          <ac:chgData name="Dr Richard Burton" userId="b6e8c661-9531-4e9a-ad34-c2392fecb079" providerId="ADAL" clId="{9F434F88-FEF8-4463-8EB6-A552BA09C9DA}" dt="2022-06-07T12:57:53.923" v="8" actId="20577"/>
          <ac:spMkLst>
            <pc:docMk/>
            <pc:sldMk cId="2206867643" sldId="256"/>
            <ac:spMk id="6" creationId="{00000000-0000-0000-0000-000000000000}"/>
          </ac:spMkLst>
        </pc:spChg>
        <pc:picChg chg="add mod">
          <ac:chgData name="Dr Richard Burton" userId="b6e8c661-9531-4e9a-ad34-c2392fecb079" providerId="ADAL" clId="{9F434F88-FEF8-4463-8EB6-A552BA09C9DA}" dt="2022-06-07T12:57:46.119" v="0"/>
          <ac:picMkLst>
            <pc:docMk/>
            <pc:sldMk cId="2206867643" sldId="256"/>
            <ac:picMk id="7" creationId="{FACF9564-72C1-44FF-88B4-BCC32C188BFC}"/>
          </ac:picMkLst>
        </pc:picChg>
        <pc:picChg chg="add mod">
          <ac:chgData name="Dr Richard Burton" userId="b6e8c661-9531-4e9a-ad34-c2392fecb079" providerId="ADAL" clId="{9F434F88-FEF8-4463-8EB6-A552BA09C9DA}" dt="2022-06-07T12:57:46.666" v="1"/>
          <ac:picMkLst>
            <pc:docMk/>
            <pc:sldMk cId="2206867643" sldId="256"/>
            <ac:picMk id="8" creationId="{997038D4-DDD2-487D-A67F-6E658FEC1F18}"/>
          </ac:picMkLst>
        </pc:picChg>
      </pc:sldChg>
      <pc:sldChg chg="addSp modSp">
        <pc:chgData name="Dr Richard Burton" userId="b6e8c661-9531-4e9a-ad34-c2392fecb079" providerId="ADAL" clId="{9F434F88-FEF8-4463-8EB6-A552BA09C9DA}" dt="2022-06-07T12:58:03.188" v="12"/>
        <pc:sldMkLst>
          <pc:docMk/>
          <pc:sldMk cId="255542563" sldId="275"/>
        </pc:sldMkLst>
        <pc:picChg chg="add mod">
          <ac:chgData name="Dr Richard Burton" userId="b6e8c661-9531-4e9a-ad34-c2392fecb079" providerId="ADAL" clId="{9F434F88-FEF8-4463-8EB6-A552BA09C9DA}" dt="2022-06-07T12:58:02.670" v="11"/>
          <ac:picMkLst>
            <pc:docMk/>
            <pc:sldMk cId="255542563" sldId="275"/>
            <ac:picMk id="20" creationId="{32ABD55D-75D7-4871-A750-557A537FD58B}"/>
          </ac:picMkLst>
        </pc:picChg>
        <pc:picChg chg="add mod">
          <ac:chgData name="Dr Richard Burton" userId="b6e8c661-9531-4e9a-ad34-c2392fecb079" providerId="ADAL" clId="{9F434F88-FEF8-4463-8EB6-A552BA09C9DA}" dt="2022-06-07T12:58:03.188" v="12"/>
          <ac:picMkLst>
            <pc:docMk/>
            <pc:sldMk cId="255542563" sldId="275"/>
            <ac:picMk id="21" creationId="{1B66F113-9DFA-4735-BC2B-BADCD213CB47}"/>
          </ac:picMkLst>
        </pc:picChg>
      </pc:sldChg>
      <pc:sldChg chg="addSp modSp">
        <pc:chgData name="Dr Richard Burton" userId="b6e8c661-9531-4e9a-ad34-c2392fecb079" providerId="ADAL" clId="{9F434F88-FEF8-4463-8EB6-A552BA09C9DA}" dt="2022-06-07T12:58:18.788" v="20"/>
        <pc:sldMkLst>
          <pc:docMk/>
          <pc:sldMk cId="255542563" sldId="276"/>
        </pc:sldMkLst>
        <pc:picChg chg="add mod">
          <ac:chgData name="Dr Richard Burton" userId="b6e8c661-9531-4e9a-ad34-c2392fecb079" providerId="ADAL" clId="{9F434F88-FEF8-4463-8EB6-A552BA09C9DA}" dt="2022-06-07T12:58:18.347" v="19"/>
          <ac:picMkLst>
            <pc:docMk/>
            <pc:sldMk cId="255542563" sldId="276"/>
            <ac:picMk id="5" creationId="{EBF62302-8272-4CBA-AD1E-8E19A5A93754}"/>
          </ac:picMkLst>
        </pc:picChg>
        <pc:picChg chg="add mod">
          <ac:chgData name="Dr Richard Burton" userId="b6e8c661-9531-4e9a-ad34-c2392fecb079" providerId="ADAL" clId="{9F434F88-FEF8-4463-8EB6-A552BA09C9DA}" dt="2022-06-07T12:58:18.788" v="20"/>
          <ac:picMkLst>
            <pc:docMk/>
            <pc:sldMk cId="255542563" sldId="276"/>
            <ac:picMk id="7" creationId="{5AF700C8-53DE-40AD-8E15-58EFF261A44A}"/>
          </ac:picMkLst>
        </pc:picChg>
      </pc:sldChg>
      <pc:sldChg chg="addSp modSp">
        <pc:chgData name="Dr Richard Burton" userId="b6e8c661-9531-4e9a-ad34-c2392fecb079" providerId="ADAL" clId="{9F434F88-FEF8-4463-8EB6-A552BA09C9DA}" dt="2022-06-07T12:58:23.095" v="22"/>
        <pc:sldMkLst>
          <pc:docMk/>
          <pc:sldMk cId="2849259021" sldId="280"/>
        </pc:sldMkLst>
        <pc:picChg chg="add mod">
          <ac:chgData name="Dr Richard Burton" userId="b6e8c661-9531-4e9a-ad34-c2392fecb079" providerId="ADAL" clId="{9F434F88-FEF8-4463-8EB6-A552BA09C9DA}" dt="2022-06-07T12:58:22.697" v="21"/>
          <ac:picMkLst>
            <pc:docMk/>
            <pc:sldMk cId="2849259021" sldId="280"/>
            <ac:picMk id="22" creationId="{A66257BB-A17E-4042-AD88-BCD9CCCC1D4A}"/>
          </ac:picMkLst>
        </pc:picChg>
        <pc:picChg chg="add mod">
          <ac:chgData name="Dr Richard Burton" userId="b6e8c661-9531-4e9a-ad34-c2392fecb079" providerId="ADAL" clId="{9F434F88-FEF8-4463-8EB6-A552BA09C9DA}" dt="2022-06-07T12:58:23.095" v="22"/>
          <ac:picMkLst>
            <pc:docMk/>
            <pc:sldMk cId="2849259021" sldId="280"/>
            <ac:picMk id="23" creationId="{25071B1A-DADD-44FA-A145-107C3BC44564}"/>
          </ac:picMkLst>
        </pc:picChg>
      </pc:sldChg>
      <pc:sldChg chg="addSp modSp">
        <pc:chgData name="Dr Richard Burton" userId="b6e8c661-9531-4e9a-ad34-c2392fecb079" providerId="ADAL" clId="{9F434F88-FEF8-4463-8EB6-A552BA09C9DA}" dt="2022-06-07T12:58:10.224" v="16"/>
        <pc:sldMkLst>
          <pc:docMk/>
          <pc:sldMk cId="3185134494" sldId="281"/>
        </pc:sldMkLst>
        <pc:picChg chg="add mod">
          <ac:chgData name="Dr Richard Burton" userId="b6e8c661-9531-4e9a-ad34-c2392fecb079" providerId="ADAL" clId="{9F434F88-FEF8-4463-8EB6-A552BA09C9DA}" dt="2022-06-07T12:58:09.827" v="15"/>
          <ac:picMkLst>
            <pc:docMk/>
            <pc:sldMk cId="3185134494" sldId="281"/>
            <ac:picMk id="13" creationId="{F89BD19C-0391-4B00-A6DE-1142C573DD23}"/>
          </ac:picMkLst>
        </pc:picChg>
        <pc:picChg chg="add mod">
          <ac:chgData name="Dr Richard Burton" userId="b6e8c661-9531-4e9a-ad34-c2392fecb079" providerId="ADAL" clId="{9F434F88-FEF8-4463-8EB6-A552BA09C9DA}" dt="2022-06-07T12:58:10.224" v="16"/>
          <ac:picMkLst>
            <pc:docMk/>
            <pc:sldMk cId="3185134494" sldId="281"/>
            <ac:picMk id="14" creationId="{C2803A9B-FC8F-4E50-A367-435504062DF5}"/>
          </ac:picMkLst>
        </pc:picChg>
      </pc:sldChg>
      <pc:sldChg chg="addSp modSp mod">
        <pc:chgData name="Dr Richard Burton" userId="b6e8c661-9531-4e9a-ad34-c2392fecb079" providerId="ADAL" clId="{9F434F88-FEF8-4463-8EB6-A552BA09C9DA}" dt="2022-06-07T12:58:52.762" v="35" actId="20577"/>
        <pc:sldMkLst>
          <pc:docMk/>
          <pc:sldMk cId="3469752001" sldId="282"/>
        </pc:sldMkLst>
        <pc:spChg chg="mod">
          <ac:chgData name="Dr Richard Burton" userId="b6e8c661-9531-4e9a-ad34-c2392fecb079" providerId="ADAL" clId="{9F434F88-FEF8-4463-8EB6-A552BA09C9DA}" dt="2022-06-07T12:58:52.762" v="35" actId="20577"/>
          <ac:spMkLst>
            <pc:docMk/>
            <pc:sldMk cId="3469752001" sldId="282"/>
            <ac:spMk id="6" creationId="{00000000-0000-0000-0000-000000000000}"/>
          </ac:spMkLst>
        </pc:spChg>
        <pc:picChg chg="add mod">
          <ac:chgData name="Dr Richard Burton" userId="b6e8c661-9531-4e9a-ad34-c2392fecb079" providerId="ADAL" clId="{9F434F88-FEF8-4463-8EB6-A552BA09C9DA}" dt="2022-06-07T12:58:47.124" v="33"/>
          <ac:picMkLst>
            <pc:docMk/>
            <pc:sldMk cId="3469752001" sldId="282"/>
            <ac:picMk id="4" creationId="{BEECCB2B-CDEF-46FA-9122-351BCD986CD7}"/>
          </ac:picMkLst>
        </pc:picChg>
        <pc:picChg chg="add mod">
          <ac:chgData name="Dr Richard Burton" userId="b6e8c661-9531-4e9a-ad34-c2392fecb079" providerId="ADAL" clId="{9F434F88-FEF8-4463-8EB6-A552BA09C9DA}" dt="2022-06-07T12:58:47.659" v="34"/>
          <ac:picMkLst>
            <pc:docMk/>
            <pc:sldMk cId="3469752001" sldId="282"/>
            <ac:picMk id="5" creationId="{E7496BA8-B247-45A2-8404-1B47A5D7328B}"/>
          </ac:picMkLst>
        </pc:picChg>
      </pc:sldChg>
      <pc:sldChg chg="addSp modSp mod">
        <pc:chgData name="Dr Richard Burton" userId="b6e8c661-9531-4e9a-ad34-c2392fecb079" providerId="ADAL" clId="{9F434F88-FEF8-4463-8EB6-A552BA09C9DA}" dt="2022-06-07T12:59:04.276" v="38"/>
        <pc:sldMkLst>
          <pc:docMk/>
          <pc:sldMk cId="570996663" sldId="283"/>
        </pc:sldMkLst>
        <pc:spChg chg="mod">
          <ac:chgData name="Dr Richard Burton" userId="b6e8c661-9531-4e9a-ad34-c2392fecb079" providerId="ADAL" clId="{9F434F88-FEF8-4463-8EB6-A552BA09C9DA}" dt="2022-06-07T12:59:02.024" v="36" actId="20577"/>
          <ac:spMkLst>
            <pc:docMk/>
            <pc:sldMk cId="570996663" sldId="283"/>
            <ac:spMk id="6" creationId="{00000000-0000-0000-0000-000000000000}"/>
          </ac:spMkLst>
        </pc:spChg>
        <pc:picChg chg="add mod">
          <ac:chgData name="Dr Richard Burton" userId="b6e8c661-9531-4e9a-ad34-c2392fecb079" providerId="ADAL" clId="{9F434F88-FEF8-4463-8EB6-A552BA09C9DA}" dt="2022-06-07T12:59:03.797" v="37"/>
          <ac:picMkLst>
            <pc:docMk/>
            <pc:sldMk cId="570996663" sldId="283"/>
            <ac:picMk id="14" creationId="{0DE2B184-413C-486D-AABE-8EE2CADEF97E}"/>
          </ac:picMkLst>
        </pc:picChg>
        <pc:picChg chg="add mod">
          <ac:chgData name="Dr Richard Burton" userId="b6e8c661-9531-4e9a-ad34-c2392fecb079" providerId="ADAL" clId="{9F434F88-FEF8-4463-8EB6-A552BA09C9DA}" dt="2022-06-07T12:59:04.276" v="38"/>
          <ac:picMkLst>
            <pc:docMk/>
            <pc:sldMk cId="570996663" sldId="283"/>
            <ac:picMk id="16" creationId="{F2F98179-A156-4D61-858D-3CC7AFD8C6F5}"/>
          </ac:picMkLst>
        </pc:picChg>
      </pc:sldChg>
      <pc:sldChg chg="addSp modSp">
        <pc:chgData name="Dr Richard Burton" userId="b6e8c661-9531-4e9a-ad34-c2392fecb079" providerId="ADAL" clId="{9F434F88-FEF8-4463-8EB6-A552BA09C9DA}" dt="2022-06-07T12:58:14.641" v="18"/>
        <pc:sldMkLst>
          <pc:docMk/>
          <pc:sldMk cId="3889487742" sldId="285"/>
        </pc:sldMkLst>
        <pc:picChg chg="add mod">
          <ac:chgData name="Dr Richard Burton" userId="b6e8c661-9531-4e9a-ad34-c2392fecb079" providerId="ADAL" clId="{9F434F88-FEF8-4463-8EB6-A552BA09C9DA}" dt="2022-06-07T12:58:14.206" v="17"/>
          <ac:picMkLst>
            <pc:docMk/>
            <pc:sldMk cId="3889487742" sldId="285"/>
            <ac:picMk id="4" creationId="{DFB914ED-9301-4A38-90CE-C2F41EA51C77}"/>
          </ac:picMkLst>
        </pc:picChg>
        <pc:picChg chg="add mod">
          <ac:chgData name="Dr Richard Burton" userId="b6e8c661-9531-4e9a-ad34-c2392fecb079" providerId="ADAL" clId="{9F434F88-FEF8-4463-8EB6-A552BA09C9DA}" dt="2022-06-07T12:58:14.641" v="18"/>
          <ac:picMkLst>
            <pc:docMk/>
            <pc:sldMk cId="3889487742" sldId="285"/>
            <ac:picMk id="5" creationId="{E3F7E13D-3D86-4EC4-9F85-519F76E0D2A8}"/>
          </ac:picMkLst>
        </pc:picChg>
      </pc:sldChg>
      <pc:sldChg chg="addSp modSp">
        <pc:chgData name="Dr Richard Burton" userId="b6e8c661-9531-4e9a-ad34-c2392fecb079" providerId="ADAL" clId="{9F434F88-FEF8-4463-8EB6-A552BA09C9DA}" dt="2022-06-07T12:58:06.479" v="14"/>
        <pc:sldMkLst>
          <pc:docMk/>
          <pc:sldMk cId="4264185148" sldId="287"/>
        </pc:sldMkLst>
        <pc:picChg chg="add mod">
          <ac:chgData name="Dr Richard Burton" userId="b6e8c661-9531-4e9a-ad34-c2392fecb079" providerId="ADAL" clId="{9F434F88-FEF8-4463-8EB6-A552BA09C9DA}" dt="2022-06-07T12:58:06.037" v="13"/>
          <ac:picMkLst>
            <pc:docMk/>
            <pc:sldMk cId="4264185148" sldId="287"/>
            <ac:picMk id="5" creationId="{2C4FA562-C59C-47C7-A8C8-5FC8A0AB303B}"/>
          </ac:picMkLst>
        </pc:picChg>
        <pc:picChg chg="add mod">
          <ac:chgData name="Dr Richard Burton" userId="b6e8c661-9531-4e9a-ad34-c2392fecb079" providerId="ADAL" clId="{9F434F88-FEF8-4463-8EB6-A552BA09C9DA}" dt="2022-06-07T12:58:06.479" v="14"/>
          <ac:picMkLst>
            <pc:docMk/>
            <pc:sldMk cId="4264185148" sldId="287"/>
            <ac:picMk id="8" creationId="{B3FF97B0-D78F-4986-B208-6FE5B99085EE}"/>
          </ac:picMkLst>
        </pc:picChg>
      </pc:sldChg>
      <pc:sldChg chg="addSp modSp">
        <pc:chgData name="Dr Richard Burton" userId="b6e8c661-9531-4e9a-ad34-c2392fecb079" providerId="ADAL" clId="{9F434F88-FEF8-4463-8EB6-A552BA09C9DA}" dt="2022-06-07T12:59:14.838" v="42"/>
        <pc:sldMkLst>
          <pc:docMk/>
          <pc:sldMk cId="932577382" sldId="288"/>
        </pc:sldMkLst>
        <pc:picChg chg="add mod">
          <ac:chgData name="Dr Richard Burton" userId="b6e8c661-9531-4e9a-ad34-c2392fecb079" providerId="ADAL" clId="{9F434F88-FEF8-4463-8EB6-A552BA09C9DA}" dt="2022-06-07T12:59:14.387" v="41"/>
          <ac:picMkLst>
            <pc:docMk/>
            <pc:sldMk cId="932577382" sldId="288"/>
            <ac:picMk id="4" creationId="{0A52D420-3D46-45E2-AFAD-61D9B46E9310}"/>
          </ac:picMkLst>
        </pc:picChg>
        <pc:picChg chg="add mod">
          <ac:chgData name="Dr Richard Burton" userId="b6e8c661-9531-4e9a-ad34-c2392fecb079" providerId="ADAL" clId="{9F434F88-FEF8-4463-8EB6-A552BA09C9DA}" dt="2022-06-07T12:59:14.838" v="42"/>
          <ac:picMkLst>
            <pc:docMk/>
            <pc:sldMk cId="932577382" sldId="288"/>
            <ac:picMk id="5" creationId="{E6976ECD-924B-46EB-9C3B-BE2F5B70EAB9}"/>
          </ac:picMkLst>
        </pc:picChg>
      </pc:sldChg>
      <pc:sldChg chg="addSp modSp">
        <pc:chgData name="Dr Richard Burton" userId="b6e8c661-9531-4e9a-ad34-c2392fecb079" providerId="ADAL" clId="{9F434F88-FEF8-4463-8EB6-A552BA09C9DA}" dt="2022-06-07T12:58:30.072" v="24"/>
        <pc:sldMkLst>
          <pc:docMk/>
          <pc:sldMk cId="2571341558" sldId="289"/>
        </pc:sldMkLst>
        <pc:picChg chg="add mod">
          <ac:chgData name="Dr Richard Burton" userId="b6e8c661-9531-4e9a-ad34-c2392fecb079" providerId="ADAL" clId="{9F434F88-FEF8-4463-8EB6-A552BA09C9DA}" dt="2022-06-07T12:58:29.551" v="23"/>
          <ac:picMkLst>
            <pc:docMk/>
            <pc:sldMk cId="2571341558" sldId="289"/>
            <ac:picMk id="23" creationId="{8BC17157-A256-4965-A8DC-C0F65113787C}"/>
          </ac:picMkLst>
        </pc:picChg>
        <pc:picChg chg="add mod">
          <ac:chgData name="Dr Richard Burton" userId="b6e8c661-9531-4e9a-ad34-c2392fecb079" providerId="ADAL" clId="{9F434F88-FEF8-4463-8EB6-A552BA09C9DA}" dt="2022-06-07T12:58:30.072" v="24"/>
          <ac:picMkLst>
            <pc:docMk/>
            <pc:sldMk cId="2571341558" sldId="289"/>
            <ac:picMk id="24" creationId="{6493B916-6EEE-4632-B0C2-95FCEA0111D2}"/>
          </ac:picMkLst>
        </pc:picChg>
      </pc:sldChg>
      <pc:sldChg chg="addSp modSp">
        <pc:chgData name="Dr Richard Burton" userId="b6e8c661-9531-4e9a-ad34-c2392fecb079" providerId="ADAL" clId="{9F434F88-FEF8-4463-8EB6-A552BA09C9DA}" dt="2022-06-07T12:58:37.458" v="28"/>
        <pc:sldMkLst>
          <pc:docMk/>
          <pc:sldMk cId="143715756" sldId="290"/>
        </pc:sldMkLst>
        <pc:picChg chg="add mod">
          <ac:chgData name="Dr Richard Burton" userId="b6e8c661-9531-4e9a-ad34-c2392fecb079" providerId="ADAL" clId="{9F434F88-FEF8-4463-8EB6-A552BA09C9DA}" dt="2022-06-07T12:58:37.015" v="27"/>
          <ac:picMkLst>
            <pc:docMk/>
            <pc:sldMk cId="143715756" sldId="290"/>
            <ac:picMk id="21" creationId="{681EC7BE-9832-4329-9209-415C5D7111A7}"/>
          </ac:picMkLst>
        </pc:picChg>
        <pc:picChg chg="add mod">
          <ac:chgData name="Dr Richard Burton" userId="b6e8c661-9531-4e9a-ad34-c2392fecb079" providerId="ADAL" clId="{9F434F88-FEF8-4463-8EB6-A552BA09C9DA}" dt="2022-06-07T12:58:37.458" v="28"/>
          <ac:picMkLst>
            <pc:docMk/>
            <pc:sldMk cId="143715756" sldId="290"/>
            <ac:picMk id="23" creationId="{BD6B42CC-82A4-4169-A2D3-A40C3BD473E0}"/>
          </ac:picMkLst>
        </pc:picChg>
      </pc:sldChg>
      <pc:sldChg chg="addSp modSp">
        <pc:chgData name="Dr Richard Burton" userId="b6e8c661-9531-4e9a-ad34-c2392fecb079" providerId="ADAL" clId="{9F434F88-FEF8-4463-8EB6-A552BA09C9DA}" dt="2022-06-07T12:57:59.610" v="10"/>
        <pc:sldMkLst>
          <pc:docMk/>
          <pc:sldMk cId="3664368009" sldId="294"/>
        </pc:sldMkLst>
        <pc:picChg chg="add mod">
          <ac:chgData name="Dr Richard Burton" userId="b6e8c661-9531-4e9a-ad34-c2392fecb079" providerId="ADAL" clId="{9F434F88-FEF8-4463-8EB6-A552BA09C9DA}" dt="2022-06-07T12:57:59.168" v="9"/>
          <ac:picMkLst>
            <pc:docMk/>
            <pc:sldMk cId="3664368009" sldId="294"/>
            <ac:picMk id="17" creationId="{E4F18A6F-1F3C-4E3C-9BD6-E6C83C630989}"/>
          </ac:picMkLst>
        </pc:picChg>
        <pc:picChg chg="add mod">
          <ac:chgData name="Dr Richard Burton" userId="b6e8c661-9531-4e9a-ad34-c2392fecb079" providerId="ADAL" clId="{9F434F88-FEF8-4463-8EB6-A552BA09C9DA}" dt="2022-06-07T12:57:59.610" v="10"/>
          <ac:picMkLst>
            <pc:docMk/>
            <pc:sldMk cId="3664368009" sldId="294"/>
            <ac:picMk id="18" creationId="{3384C904-E200-406C-AF2C-B9FF704EE838}"/>
          </ac:picMkLst>
        </pc:picChg>
      </pc:sldChg>
      <pc:sldChg chg="addSp modSp">
        <pc:chgData name="Dr Richard Burton" userId="b6e8c661-9531-4e9a-ad34-c2392fecb079" providerId="ADAL" clId="{9F434F88-FEF8-4463-8EB6-A552BA09C9DA}" dt="2022-06-07T12:58:34.412" v="26"/>
        <pc:sldMkLst>
          <pc:docMk/>
          <pc:sldMk cId="1649648218" sldId="295"/>
        </pc:sldMkLst>
        <pc:picChg chg="add mod">
          <ac:chgData name="Dr Richard Burton" userId="b6e8c661-9531-4e9a-ad34-c2392fecb079" providerId="ADAL" clId="{9F434F88-FEF8-4463-8EB6-A552BA09C9DA}" dt="2022-06-07T12:58:33.917" v="25"/>
          <ac:picMkLst>
            <pc:docMk/>
            <pc:sldMk cId="1649648218" sldId="295"/>
            <ac:picMk id="24" creationId="{AED3A2DB-E8B2-4D3E-B820-49916D1C2B99}"/>
          </ac:picMkLst>
        </pc:picChg>
        <pc:picChg chg="add mod">
          <ac:chgData name="Dr Richard Burton" userId="b6e8c661-9531-4e9a-ad34-c2392fecb079" providerId="ADAL" clId="{9F434F88-FEF8-4463-8EB6-A552BA09C9DA}" dt="2022-06-07T12:58:34.412" v="26"/>
          <ac:picMkLst>
            <pc:docMk/>
            <pc:sldMk cId="1649648218" sldId="295"/>
            <ac:picMk id="25" creationId="{2D5AA2A4-211B-41C4-9572-3E66C095F845}"/>
          </ac:picMkLst>
        </pc:picChg>
      </pc:sldChg>
      <pc:sldChg chg="addSp modSp">
        <pc:chgData name="Dr Richard Burton" userId="b6e8c661-9531-4e9a-ad34-c2392fecb079" providerId="ADAL" clId="{9F434F88-FEF8-4463-8EB6-A552BA09C9DA}" dt="2022-06-07T12:58:40.714" v="30"/>
        <pc:sldMkLst>
          <pc:docMk/>
          <pc:sldMk cId="738462467" sldId="296"/>
        </pc:sldMkLst>
        <pc:picChg chg="add mod">
          <ac:chgData name="Dr Richard Burton" userId="b6e8c661-9531-4e9a-ad34-c2392fecb079" providerId="ADAL" clId="{9F434F88-FEF8-4463-8EB6-A552BA09C9DA}" dt="2022-06-07T12:58:40.194" v="29"/>
          <ac:picMkLst>
            <pc:docMk/>
            <pc:sldMk cId="738462467" sldId="296"/>
            <ac:picMk id="21" creationId="{B5E7E81B-0BE6-43BE-857A-16A40C731AD7}"/>
          </ac:picMkLst>
        </pc:picChg>
        <pc:picChg chg="add mod">
          <ac:chgData name="Dr Richard Burton" userId="b6e8c661-9531-4e9a-ad34-c2392fecb079" providerId="ADAL" clId="{9F434F88-FEF8-4463-8EB6-A552BA09C9DA}" dt="2022-06-07T12:58:40.714" v="30"/>
          <ac:picMkLst>
            <pc:docMk/>
            <pc:sldMk cId="738462467" sldId="296"/>
            <ac:picMk id="22" creationId="{259A496B-F8A7-44E5-A878-F59542C778F1}"/>
          </ac:picMkLst>
        </pc:picChg>
      </pc:sldChg>
      <pc:sldChg chg="addSp modSp">
        <pc:chgData name="Dr Richard Burton" userId="b6e8c661-9531-4e9a-ad34-c2392fecb079" providerId="ADAL" clId="{9F434F88-FEF8-4463-8EB6-A552BA09C9DA}" dt="2022-06-07T12:59:11.783" v="40"/>
        <pc:sldMkLst>
          <pc:docMk/>
          <pc:sldMk cId="3407398445" sldId="297"/>
        </pc:sldMkLst>
        <pc:picChg chg="add mod">
          <ac:chgData name="Dr Richard Burton" userId="b6e8c661-9531-4e9a-ad34-c2392fecb079" providerId="ADAL" clId="{9F434F88-FEF8-4463-8EB6-A552BA09C9DA}" dt="2022-06-07T12:59:11.373" v="39"/>
          <ac:picMkLst>
            <pc:docMk/>
            <pc:sldMk cId="3407398445" sldId="297"/>
            <ac:picMk id="23" creationId="{C1C3D41C-F9DA-44F4-B502-FF074A0DDF2D}"/>
          </ac:picMkLst>
        </pc:picChg>
        <pc:picChg chg="add mod">
          <ac:chgData name="Dr Richard Burton" userId="b6e8c661-9531-4e9a-ad34-c2392fecb079" providerId="ADAL" clId="{9F434F88-FEF8-4463-8EB6-A552BA09C9DA}" dt="2022-06-07T12:59:11.783" v="40"/>
          <ac:picMkLst>
            <pc:docMk/>
            <pc:sldMk cId="3407398445" sldId="297"/>
            <ac:picMk id="25" creationId="{09B2BC86-D6F3-48C6-8DA3-9FDFB9634804}"/>
          </ac:picMkLst>
        </pc:picChg>
      </pc:sldChg>
      <pc:sldChg chg="addSp modSp">
        <pc:chgData name="Dr Richard Burton" userId="b6e8c661-9531-4e9a-ad34-c2392fecb079" providerId="ADAL" clId="{9F434F88-FEF8-4463-8EB6-A552BA09C9DA}" dt="2022-06-07T12:59:24.558" v="48"/>
        <pc:sldMkLst>
          <pc:docMk/>
          <pc:sldMk cId="2496398581" sldId="298"/>
        </pc:sldMkLst>
        <pc:picChg chg="add mod">
          <ac:chgData name="Dr Richard Burton" userId="b6e8c661-9531-4e9a-ad34-c2392fecb079" providerId="ADAL" clId="{9F434F88-FEF8-4463-8EB6-A552BA09C9DA}" dt="2022-06-07T12:59:24.092" v="47"/>
          <ac:picMkLst>
            <pc:docMk/>
            <pc:sldMk cId="2496398581" sldId="298"/>
            <ac:picMk id="12" creationId="{A40B27BC-9558-48ED-98DF-32D316FE68E3}"/>
          </ac:picMkLst>
        </pc:picChg>
        <pc:picChg chg="add mod">
          <ac:chgData name="Dr Richard Burton" userId="b6e8c661-9531-4e9a-ad34-c2392fecb079" providerId="ADAL" clId="{9F434F88-FEF8-4463-8EB6-A552BA09C9DA}" dt="2022-06-07T12:59:24.558" v="48"/>
          <ac:picMkLst>
            <pc:docMk/>
            <pc:sldMk cId="2496398581" sldId="298"/>
            <ac:picMk id="13" creationId="{27289A76-9B37-4920-ABBF-F8255D76FEDD}"/>
          </ac:picMkLst>
        </pc:picChg>
      </pc:sldChg>
      <pc:sldChg chg="addSp modSp">
        <pc:chgData name="Dr Richard Burton" userId="b6e8c661-9531-4e9a-ad34-c2392fecb079" providerId="ADAL" clId="{9F434F88-FEF8-4463-8EB6-A552BA09C9DA}" dt="2022-06-07T12:59:28.149" v="50"/>
        <pc:sldMkLst>
          <pc:docMk/>
          <pc:sldMk cId="1088521727" sldId="300"/>
        </pc:sldMkLst>
        <pc:picChg chg="add mod">
          <ac:chgData name="Dr Richard Burton" userId="b6e8c661-9531-4e9a-ad34-c2392fecb079" providerId="ADAL" clId="{9F434F88-FEF8-4463-8EB6-A552BA09C9DA}" dt="2022-06-07T12:59:27.723" v="49"/>
          <ac:picMkLst>
            <pc:docMk/>
            <pc:sldMk cId="1088521727" sldId="300"/>
            <ac:picMk id="18" creationId="{FE723B47-3F4C-46E9-B790-0EFCF804098E}"/>
          </ac:picMkLst>
        </pc:picChg>
        <pc:picChg chg="add mod">
          <ac:chgData name="Dr Richard Burton" userId="b6e8c661-9531-4e9a-ad34-c2392fecb079" providerId="ADAL" clId="{9F434F88-FEF8-4463-8EB6-A552BA09C9DA}" dt="2022-06-07T12:59:28.149" v="50"/>
          <ac:picMkLst>
            <pc:docMk/>
            <pc:sldMk cId="1088521727" sldId="300"/>
            <ac:picMk id="19" creationId="{BE96C187-8338-48A6-B40B-E1640DC70163}"/>
          </ac:picMkLst>
        </pc:picChg>
      </pc:sldChg>
      <pc:sldChg chg="addSp modSp">
        <pc:chgData name="Dr Richard Burton" userId="b6e8c661-9531-4e9a-ad34-c2392fecb079" providerId="ADAL" clId="{9F434F88-FEF8-4463-8EB6-A552BA09C9DA}" dt="2022-06-07T12:59:17.975" v="44"/>
        <pc:sldMkLst>
          <pc:docMk/>
          <pc:sldMk cId="57008932" sldId="301"/>
        </pc:sldMkLst>
        <pc:picChg chg="add mod">
          <ac:chgData name="Dr Richard Burton" userId="b6e8c661-9531-4e9a-ad34-c2392fecb079" providerId="ADAL" clId="{9F434F88-FEF8-4463-8EB6-A552BA09C9DA}" dt="2022-06-07T12:59:17.458" v="43"/>
          <ac:picMkLst>
            <pc:docMk/>
            <pc:sldMk cId="57008932" sldId="301"/>
            <ac:picMk id="5" creationId="{2378E7C4-330E-4AFC-A91D-BFFB20D76FA1}"/>
          </ac:picMkLst>
        </pc:picChg>
        <pc:picChg chg="add mod">
          <ac:chgData name="Dr Richard Burton" userId="b6e8c661-9531-4e9a-ad34-c2392fecb079" providerId="ADAL" clId="{9F434F88-FEF8-4463-8EB6-A552BA09C9DA}" dt="2022-06-07T12:59:17.975" v="44"/>
          <ac:picMkLst>
            <pc:docMk/>
            <pc:sldMk cId="57008932" sldId="301"/>
            <ac:picMk id="6" creationId="{1F87B5AC-0678-4643-BB19-F2568D77E531}"/>
          </ac:picMkLst>
        </pc:picChg>
      </pc:sldChg>
      <pc:sldChg chg="addSp modSp">
        <pc:chgData name="Dr Richard Burton" userId="b6e8c661-9531-4e9a-ad34-c2392fecb079" providerId="ADAL" clId="{9F434F88-FEF8-4463-8EB6-A552BA09C9DA}" dt="2022-06-07T12:59:21.064" v="46"/>
        <pc:sldMkLst>
          <pc:docMk/>
          <pc:sldMk cId="3833569139" sldId="302"/>
        </pc:sldMkLst>
        <pc:picChg chg="add mod">
          <ac:chgData name="Dr Richard Burton" userId="b6e8c661-9531-4e9a-ad34-c2392fecb079" providerId="ADAL" clId="{9F434F88-FEF8-4463-8EB6-A552BA09C9DA}" dt="2022-06-07T12:59:20.565" v="45"/>
          <ac:picMkLst>
            <pc:docMk/>
            <pc:sldMk cId="3833569139" sldId="302"/>
            <ac:picMk id="5" creationId="{0EAC7180-1220-437B-8A10-FDB3C206ADFE}"/>
          </ac:picMkLst>
        </pc:picChg>
        <pc:picChg chg="add mod">
          <ac:chgData name="Dr Richard Burton" userId="b6e8c661-9531-4e9a-ad34-c2392fecb079" providerId="ADAL" clId="{9F434F88-FEF8-4463-8EB6-A552BA09C9DA}" dt="2022-06-07T12:59:21.064" v="46"/>
          <ac:picMkLst>
            <pc:docMk/>
            <pc:sldMk cId="3833569139" sldId="302"/>
            <ac:picMk id="6" creationId="{2523255C-8529-4899-A756-29FDA184FC70}"/>
          </ac:picMkLst>
        </pc:picChg>
      </pc:sldChg>
      <pc:sldChg chg="addSp modSp">
        <pc:chgData name="Dr Richard Burton" userId="b6e8c661-9531-4e9a-ad34-c2392fecb079" providerId="ADAL" clId="{9F434F88-FEF8-4463-8EB6-A552BA09C9DA}" dt="2022-06-07T12:59:32.195" v="52"/>
        <pc:sldMkLst>
          <pc:docMk/>
          <pc:sldMk cId="1248064841" sldId="303"/>
        </pc:sldMkLst>
        <pc:picChg chg="add mod">
          <ac:chgData name="Dr Richard Burton" userId="b6e8c661-9531-4e9a-ad34-c2392fecb079" providerId="ADAL" clId="{9F434F88-FEF8-4463-8EB6-A552BA09C9DA}" dt="2022-06-07T12:59:31.586" v="51"/>
          <ac:picMkLst>
            <pc:docMk/>
            <pc:sldMk cId="1248064841" sldId="303"/>
            <ac:picMk id="5" creationId="{08B1DFFE-FFFE-431D-A62E-29DA4DE50D04}"/>
          </ac:picMkLst>
        </pc:picChg>
        <pc:picChg chg="add mod">
          <ac:chgData name="Dr Richard Burton" userId="b6e8c661-9531-4e9a-ad34-c2392fecb079" providerId="ADAL" clId="{9F434F88-FEF8-4463-8EB6-A552BA09C9DA}" dt="2022-06-07T12:59:32.195" v="52"/>
          <ac:picMkLst>
            <pc:docMk/>
            <pc:sldMk cId="1248064841" sldId="303"/>
            <ac:picMk id="8" creationId="{FF02C9A1-D3E9-4565-800A-B072A5DAA5CD}"/>
          </ac:picMkLst>
        </pc:picChg>
      </pc:sldChg>
      <pc:sldChg chg="addSp modSp">
        <pc:chgData name="Dr Richard Burton" userId="b6e8c661-9531-4e9a-ad34-c2392fecb079" providerId="ADAL" clId="{9F434F88-FEF8-4463-8EB6-A552BA09C9DA}" dt="2022-06-07T12:58:44.162" v="32"/>
        <pc:sldMkLst>
          <pc:docMk/>
          <pc:sldMk cId="771273573" sldId="304"/>
        </pc:sldMkLst>
        <pc:picChg chg="add mod">
          <ac:chgData name="Dr Richard Burton" userId="b6e8c661-9531-4e9a-ad34-c2392fecb079" providerId="ADAL" clId="{9F434F88-FEF8-4463-8EB6-A552BA09C9DA}" dt="2022-06-07T12:58:43.689" v="31"/>
          <ac:picMkLst>
            <pc:docMk/>
            <pc:sldMk cId="771273573" sldId="304"/>
            <ac:picMk id="4" creationId="{8EEE058F-7F8D-49E6-AA51-6CD967E73801}"/>
          </ac:picMkLst>
        </pc:picChg>
        <pc:picChg chg="add mod">
          <ac:chgData name="Dr Richard Burton" userId="b6e8c661-9531-4e9a-ad34-c2392fecb079" providerId="ADAL" clId="{9F434F88-FEF8-4463-8EB6-A552BA09C9DA}" dt="2022-06-07T12:58:44.162" v="32"/>
          <ac:picMkLst>
            <pc:docMk/>
            <pc:sldMk cId="771273573" sldId="304"/>
            <ac:picMk id="5" creationId="{19B09D9F-E78B-4DFC-A436-2319714A3E9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46C9F7-CB03-4607-8BB3-D3153BE317F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6AB266-A41D-4CAA-99BE-7F63C54E0012}">
      <dgm:prSet phldrT="[Text]" custT="1"/>
      <dgm:spPr/>
      <dgm:t>
        <a:bodyPr/>
        <a:lstStyle/>
        <a:p>
          <a:r>
            <a:rPr lang="en-GB" sz="1200"/>
            <a:t>Infectious</a:t>
          </a:r>
        </a:p>
        <a:p>
          <a:r>
            <a:rPr lang="en-GB" sz="1200"/>
            <a:t>agent</a:t>
          </a:r>
        </a:p>
      </dgm:t>
    </dgm:pt>
    <dgm:pt modelId="{93A61547-C16A-4AF2-AA1F-2D686F3FF8C3}" type="parTrans" cxnId="{FFCA6CA6-9007-4AFD-A2E3-1480C0D2E178}">
      <dgm:prSet/>
      <dgm:spPr/>
      <dgm:t>
        <a:bodyPr/>
        <a:lstStyle/>
        <a:p>
          <a:endParaRPr lang="en-GB"/>
        </a:p>
      </dgm:t>
    </dgm:pt>
    <dgm:pt modelId="{05CBBA73-26AB-4A66-9F6F-57664EEEB8B8}" type="sibTrans" cxnId="{FFCA6CA6-9007-4AFD-A2E3-1480C0D2E178}">
      <dgm:prSet/>
      <dgm:spPr/>
      <dgm:t>
        <a:bodyPr/>
        <a:lstStyle/>
        <a:p>
          <a:endParaRPr lang="en-GB"/>
        </a:p>
      </dgm:t>
    </dgm:pt>
    <dgm:pt modelId="{A325500E-87BA-4FE2-9C00-60BDEDEDB86B}">
      <dgm:prSet phldrT="[Text]" custT="1"/>
      <dgm:spPr/>
      <dgm:t>
        <a:bodyPr/>
        <a:lstStyle/>
        <a:p>
          <a:r>
            <a:rPr lang="en-GB" sz="1200"/>
            <a:t>Portal of exit</a:t>
          </a:r>
        </a:p>
      </dgm:t>
    </dgm:pt>
    <dgm:pt modelId="{B93E9022-D5DA-4F5D-BB7E-28ACDB9E391A}" type="parTrans" cxnId="{B4A0C92E-8731-4F94-8291-AFBF73812AB6}">
      <dgm:prSet/>
      <dgm:spPr/>
      <dgm:t>
        <a:bodyPr/>
        <a:lstStyle/>
        <a:p>
          <a:endParaRPr lang="en-GB"/>
        </a:p>
      </dgm:t>
    </dgm:pt>
    <dgm:pt modelId="{465541DB-135D-46DE-B6E2-5F2F0CEDB5DD}" type="sibTrans" cxnId="{B4A0C92E-8731-4F94-8291-AFBF73812AB6}">
      <dgm:prSet/>
      <dgm:spPr/>
      <dgm:t>
        <a:bodyPr/>
        <a:lstStyle/>
        <a:p>
          <a:endParaRPr lang="en-GB"/>
        </a:p>
      </dgm:t>
    </dgm:pt>
    <dgm:pt modelId="{D5013A58-DA88-4F59-B491-AAFBC30DA54A}">
      <dgm:prSet phldrT="[Text]" custT="1"/>
      <dgm:spPr/>
      <dgm:t>
        <a:bodyPr/>
        <a:lstStyle/>
        <a:p>
          <a:r>
            <a:rPr lang="en-GB" sz="1200"/>
            <a:t>Mode of transmission</a:t>
          </a:r>
        </a:p>
      </dgm:t>
    </dgm:pt>
    <dgm:pt modelId="{62280020-4BE7-4E80-A37F-C70096EBC492}" type="parTrans" cxnId="{12E99EE7-340F-498C-A146-E51DE80F347E}">
      <dgm:prSet/>
      <dgm:spPr/>
      <dgm:t>
        <a:bodyPr/>
        <a:lstStyle/>
        <a:p>
          <a:endParaRPr lang="en-GB"/>
        </a:p>
      </dgm:t>
    </dgm:pt>
    <dgm:pt modelId="{E830057B-9117-4DAA-B762-27716739AC2E}" type="sibTrans" cxnId="{12E99EE7-340F-498C-A146-E51DE80F347E}">
      <dgm:prSet/>
      <dgm:spPr/>
      <dgm:t>
        <a:bodyPr/>
        <a:lstStyle/>
        <a:p>
          <a:endParaRPr lang="en-GB"/>
        </a:p>
      </dgm:t>
    </dgm:pt>
    <dgm:pt modelId="{E5D2CA5E-A737-4F54-9D86-3E7006088B84}">
      <dgm:prSet phldrT="[Text]" custT="1"/>
      <dgm:spPr/>
      <dgm:t>
        <a:bodyPr/>
        <a:lstStyle/>
        <a:p>
          <a:r>
            <a:rPr lang="en-GB" sz="1200" dirty="0"/>
            <a:t>Portal of entry</a:t>
          </a:r>
        </a:p>
      </dgm:t>
    </dgm:pt>
    <dgm:pt modelId="{18104728-8A1E-42FE-8096-C6AF0AE7035C}" type="parTrans" cxnId="{7A0AF818-686F-4009-A1A7-E28C46B6C10A}">
      <dgm:prSet/>
      <dgm:spPr/>
      <dgm:t>
        <a:bodyPr/>
        <a:lstStyle/>
        <a:p>
          <a:endParaRPr lang="en-GB"/>
        </a:p>
      </dgm:t>
    </dgm:pt>
    <dgm:pt modelId="{A2228DF1-6A2D-425A-92DC-9A6DDB1844DF}" type="sibTrans" cxnId="{7A0AF818-686F-4009-A1A7-E28C46B6C10A}">
      <dgm:prSet/>
      <dgm:spPr/>
      <dgm:t>
        <a:bodyPr/>
        <a:lstStyle/>
        <a:p>
          <a:endParaRPr lang="en-GB"/>
        </a:p>
      </dgm:t>
    </dgm:pt>
    <dgm:pt modelId="{87DDBC81-408A-4F36-B43F-569C934DD226}">
      <dgm:prSet phldrT="[Text]" custT="1"/>
      <dgm:spPr/>
      <dgm:t>
        <a:bodyPr/>
        <a:lstStyle/>
        <a:p>
          <a:endParaRPr lang="en-GB" sz="1200" dirty="0"/>
        </a:p>
        <a:p>
          <a:r>
            <a:rPr lang="en-GB" sz="1200" dirty="0"/>
            <a:t>Susceptible</a:t>
          </a:r>
        </a:p>
        <a:p>
          <a:r>
            <a:rPr lang="en-GB" sz="1200" dirty="0"/>
            <a:t>host</a:t>
          </a:r>
        </a:p>
      </dgm:t>
    </dgm:pt>
    <dgm:pt modelId="{D19CA1F9-55FB-41BF-B05C-7CE97263DEA7}" type="parTrans" cxnId="{30F97E9E-7C0E-4AFB-BEAF-948F390A75D3}">
      <dgm:prSet/>
      <dgm:spPr/>
      <dgm:t>
        <a:bodyPr/>
        <a:lstStyle/>
        <a:p>
          <a:endParaRPr lang="en-GB"/>
        </a:p>
      </dgm:t>
    </dgm:pt>
    <dgm:pt modelId="{5C60C4F1-24DB-4998-BCA7-2AE0911B2565}" type="sibTrans" cxnId="{30F97E9E-7C0E-4AFB-BEAF-948F390A75D3}">
      <dgm:prSet/>
      <dgm:spPr/>
      <dgm:t>
        <a:bodyPr/>
        <a:lstStyle/>
        <a:p>
          <a:endParaRPr lang="en-GB"/>
        </a:p>
      </dgm:t>
    </dgm:pt>
    <dgm:pt modelId="{8BFDC837-FB35-41C5-8EAC-82B27C760509}">
      <dgm:prSet custT="1"/>
      <dgm:spPr/>
      <dgm:t>
        <a:bodyPr/>
        <a:lstStyle/>
        <a:p>
          <a:r>
            <a:rPr lang="en-GB" sz="1200"/>
            <a:t>Reservoir</a:t>
          </a:r>
        </a:p>
      </dgm:t>
    </dgm:pt>
    <dgm:pt modelId="{BE510A61-A345-4F06-A289-345E6679046E}" type="parTrans" cxnId="{BFBA1F98-95E0-488F-8A4F-311020BDE082}">
      <dgm:prSet/>
      <dgm:spPr/>
      <dgm:t>
        <a:bodyPr/>
        <a:lstStyle/>
        <a:p>
          <a:endParaRPr lang="en-GB"/>
        </a:p>
      </dgm:t>
    </dgm:pt>
    <dgm:pt modelId="{E39F81AF-01FD-4E2E-B3C9-5DDF79126031}" type="sibTrans" cxnId="{BFBA1F98-95E0-488F-8A4F-311020BDE082}">
      <dgm:prSet/>
      <dgm:spPr/>
      <dgm:t>
        <a:bodyPr/>
        <a:lstStyle/>
        <a:p>
          <a:endParaRPr lang="en-GB"/>
        </a:p>
      </dgm:t>
    </dgm:pt>
    <dgm:pt modelId="{35CB5B8A-E50F-4F51-B13F-477569E9280D}" type="pres">
      <dgm:prSet presAssocID="{E346C9F7-CB03-4607-8BB3-D3153BE317F7}" presName="cycle" presStyleCnt="0">
        <dgm:presLayoutVars>
          <dgm:dir/>
          <dgm:resizeHandles val="exact"/>
        </dgm:presLayoutVars>
      </dgm:prSet>
      <dgm:spPr/>
    </dgm:pt>
    <dgm:pt modelId="{E0D4F08F-9B65-470D-A582-176B6CFE65FB}" type="pres">
      <dgm:prSet presAssocID="{276AB266-A41D-4CAA-99BE-7F63C54E0012}" presName="node" presStyleLbl="node1" presStyleIdx="0" presStyleCnt="6" custScaleX="119402">
        <dgm:presLayoutVars>
          <dgm:bulletEnabled val="1"/>
        </dgm:presLayoutVars>
      </dgm:prSet>
      <dgm:spPr/>
    </dgm:pt>
    <dgm:pt modelId="{83019F15-6BC8-4BA0-A33D-50CADB321CEB}" type="pres">
      <dgm:prSet presAssocID="{05CBBA73-26AB-4A66-9F6F-57664EEEB8B8}" presName="sibTrans" presStyleLbl="sibTrans2D1" presStyleIdx="0" presStyleCnt="6"/>
      <dgm:spPr/>
    </dgm:pt>
    <dgm:pt modelId="{1A41138B-2D4A-46D6-B156-0FBE2A0353BD}" type="pres">
      <dgm:prSet presAssocID="{05CBBA73-26AB-4A66-9F6F-57664EEEB8B8}" presName="connectorText" presStyleLbl="sibTrans2D1" presStyleIdx="0" presStyleCnt="6"/>
      <dgm:spPr/>
    </dgm:pt>
    <dgm:pt modelId="{420E4482-308D-4FDC-B7C6-785B71C1629F}" type="pres">
      <dgm:prSet presAssocID="{8BFDC837-FB35-41C5-8EAC-82B27C760509}" presName="node" presStyleLbl="node1" presStyleIdx="1" presStyleCnt="6" custScaleX="125375">
        <dgm:presLayoutVars>
          <dgm:bulletEnabled val="1"/>
        </dgm:presLayoutVars>
      </dgm:prSet>
      <dgm:spPr/>
    </dgm:pt>
    <dgm:pt modelId="{06C9A881-53BD-407D-9AF8-5959AE9F9A71}" type="pres">
      <dgm:prSet presAssocID="{E39F81AF-01FD-4E2E-B3C9-5DDF79126031}" presName="sibTrans" presStyleLbl="sibTrans2D1" presStyleIdx="1" presStyleCnt="6"/>
      <dgm:spPr/>
    </dgm:pt>
    <dgm:pt modelId="{6CF75A44-9596-4EA1-A352-3B701EA9D786}" type="pres">
      <dgm:prSet presAssocID="{E39F81AF-01FD-4E2E-B3C9-5DDF79126031}" presName="connectorText" presStyleLbl="sibTrans2D1" presStyleIdx="1" presStyleCnt="6"/>
      <dgm:spPr/>
    </dgm:pt>
    <dgm:pt modelId="{73A990A2-862A-440A-8B25-A1BFFBD4AB1C}" type="pres">
      <dgm:prSet presAssocID="{A325500E-87BA-4FE2-9C00-60BDEDEDB86B}" presName="node" presStyleLbl="node1" presStyleIdx="2" presStyleCnt="6" custScaleX="119028">
        <dgm:presLayoutVars>
          <dgm:bulletEnabled val="1"/>
        </dgm:presLayoutVars>
      </dgm:prSet>
      <dgm:spPr/>
    </dgm:pt>
    <dgm:pt modelId="{90D8C1A4-5BC5-43CD-ACF6-8EC8DA81381D}" type="pres">
      <dgm:prSet presAssocID="{465541DB-135D-46DE-B6E2-5F2F0CEDB5DD}" presName="sibTrans" presStyleLbl="sibTrans2D1" presStyleIdx="2" presStyleCnt="6"/>
      <dgm:spPr/>
    </dgm:pt>
    <dgm:pt modelId="{BEA637EB-ADC2-4D32-A0B9-324965E4A941}" type="pres">
      <dgm:prSet presAssocID="{465541DB-135D-46DE-B6E2-5F2F0CEDB5DD}" presName="connectorText" presStyleLbl="sibTrans2D1" presStyleIdx="2" presStyleCnt="6"/>
      <dgm:spPr/>
    </dgm:pt>
    <dgm:pt modelId="{9548630E-182E-4C13-99D9-6E8F8420CA12}" type="pres">
      <dgm:prSet presAssocID="{D5013A58-DA88-4F59-B491-AAFBC30DA54A}" presName="node" presStyleLbl="node1" presStyleIdx="3" presStyleCnt="6" custScaleX="127579">
        <dgm:presLayoutVars>
          <dgm:bulletEnabled val="1"/>
        </dgm:presLayoutVars>
      </dgm:prSet>
      <dgm:spPr/>
    </dgm:pt>
    <dgm:pt modelId="{34B15040-F9F5-4A9D-8978-A05C99665169}" type="pres">
      <dgm:prSet presAssocID="{E830057B-9117-4DAA-B762-27716739AC2E}" presName="sibTrans" presStyleLbl="sibTrans2D1" presStyleIdx="3" presStyleCnt="6"/>
      <dgm:spPr/>
    </dgm:pt>
    <dgm:pt modelId="{0FF31992-8495-4492-B1D1-46281202FC4F}" type="pres">
      <dgm:prSet presAssocID="{E830057B-9117-4DAA-B762-27716739AC2E}" presName="connectorText" presStyleLbl="sibTrans2D1" presStyleIdx="3" presStyleCnt="6"/>
      <dgm:spPr/>
    </dgm:pt>
    <dgm:pt modelId="{18A2513E-B2CF-421D-96C3-C5BCFE6F5FB4}" type="pres">
      <dgm:prSet presAssocID="{E5D2CA5E-A737-4F54-9D86-3E7006088B84}" presName="node" presStyleLbl="node1" presStyleIdx="4" presStyleCnt="6" custScaleX="125691">
        <dgm:presLayoutVars>
          <dgm:bulletEnabled val="1"/>
        </dgm:presLayoutVars>
      </dgm:prSet>
      <dgm:spPr/>
    </dgm:pt>
    <dgm:pt modelId="{9942596B-66CD-49CC-A17F-432333DF0576}" type="pres">
      <dgm:prSet presAssocID="{A2228DF1-6A2D-425A-92DC-9A6DDB1844DF}" presName="sibTrans" presStyleLbl="sibTrans2D1" presStyleIdx="4" presStyleCnt="6"/>
      <dgm:spPr/>
    </dgm:pt>
    <dgm:pt modelId="{2C39E287-37EC-421C-BD5A-A084F4E38F78}" type="pres">
      <dgm:prSet presAssocID="{A2228DF1-6A2D-425A-92DC-9A6DDB1844DF}" presName="connectorText" presStyleLbl="sibTrans2D1" presStyleIdx="4" presStyleCnt="6"/>
      <dgm:spPr/>
    </dgm:pt>
    <dgm:pt modelId="{CED48AFA-B3FE-40A5-BFD9-53ED6192E938}" type="pres">
      <dgm:prSet presAssocID="{87DDBC81-408A-4F36-B43F-569C934DD226}" presName="node" presStyleLbl="node1" presStyleIdx="5" presStyleCnt="6" custScaleX="112871">
        <dgm:presLayoutVars>
          <dgm:bulletEnabled val="1"/>
        </dgm:presLayoutVars>
      </dgm:prSet>
      <dgm:spPr/>
    </dgm:pt>
    <dgm:pt modelId="{5B819683-DD20-4794-AE50-6F5A0FB19EB8}" type="pres">
      <dgm:prSet presAssocID="{5C60C4F1-24DB-4998-BCA7-2AE0911B2565}" presName="sibTrans" presStyleLbl="sibTrans2D1" presStyleIdx="5" presStyleCnt="6"/>
      <dgm:spPr/>
    </dgm:pt>
    <dgm:pt modelId="{E28D1CF9-55A3-44C8-80C5-A3A3D85BF662}" type="pres">
      <dgm:prSet presAssocID="{5C60C4F1-24DB-4998-BCA7-2AE0911B2565}" presName="connectorText" presStyleLbl="sibTrans2D1" presStyleIdx="5" presStyleCnt="6"/>
      <dgm:spPr/>
    </dgm:pt>
  </dgm:ptLst>
  <dgm:cxnLst>
    <dgm:cxn modelId="{CDCB1808-70F1-4954-BE2E-7EC167059C44}" type="presOf" srcId="{5C60C4F1-24DB-4998-BCA7-2AE0911B2565}" destId="{E28D1CF9-55A3-44C8-80C5-A3A3D85BF662}" srcOrd="1" destOrd="0" presId="urn:microsoft.com/office/officeart/2005/8/layout/cycle2"/>
    <dgm:cxn modelId="{C897E50A-81B0-4152-AEAB-B3626143D980}" type="presOf" srcId="{5C60C4F1-24DB-4998-BCA7-2AE0911B2565}" destId="{5B819683-DD20-4794-AE50-6F5A0FB19EB8}" srcOrd="0" destOrd="0" presId="urn:microsoft.com/office/officeart/2005/8/layout/cycle2"/>
    <dgm:cxn modelId="{D78CE40F-7B1B-48DF-B88F-4F8C9F17A1D9}" type="presOf" srcId="{05CBBA73-26AB-4A66-9F6F-57664EEEB8B8}" destId="{83019F15-6BC8-4BA0-A33D-50CADB321CEB}" srcOrd="0" destOrd="0" presId="urn:microsoft.com/office/officeart/2005/8/layout/cycle2"/>
    <dgm:cxn modelId="{21AEDA16-8B29-473E-813A-5130738FBC4A}" type="presOf" srcId="{A2228DF1-6A2D-425A-92DC-9A6DDB1844DF}" destId="{9942596B-66CD-49CC-A17F-432333DF0576}" srcOrd="0" destOrd="0" presId="urn:microsoft.com/office/officeart/2005/8/layout/cycle2"/>
    <dgm:cxn modelId="{7A0AF818-686F-4009-A1A7-E28C46B6C10A}" srcId="{E346C9F7-CB03-4607-8BB3-D3153BE317F7}" destId="{E5D2CA5E-A737-4F54-9D86-3E7006088B84}" srcOrd="4" destOrd="0" parTransId="{18104728-8A1E-42FE-8096-C6AF0AE7035C}" sibTransId="{A2228DF1-6A2D-425A-92DC-9A6DDB1844DF}"/>
    <dgm:cxn modelId="{BC9DB31F-7DB8-4365-841E-D4A46441CCA2}" type="presOf" srcId="{E830057B-9117-4DAA-B762-27716739AC2E}" destId="{34B15040-F9F5-4A9D-8978-A05C99665169}" srcOrd="0" destOrd="0" presId="urn:microsoft.com/office/officeart/2005/8/layout/cycle2"/>
    <dgm:cxn modelId="{B4A0C92E-8731-4F94-8291-AFBF73812AB6}" srcId="{E346C9F7-CB03-4607-8BB3-D3153BE317F7}" destId="{A325500E-87BA-4FE2-9C00-60BDEDEDB86B}" srcOrd="2" destOrd="0" parTransId="{B93E9022-D5DA-4F5D-BB7E-28ACDB9E391A}" sibTransId="{465541DB-135D-46DE-B6E2-5F2F0CEDB5DD}"/>
    <dgm:cxn modelId="{8A3BCB3E-87E7-4507-A4F9-3CA915AE4072}" type="presOf" srcId="{465541DB-135D-46DE-B6E2-5F2F0CEDB5DD}" destId="{90D8C1A4-5BC5-43CD-ACF6-8EC8DA81381D}" srcOrd="0" destOrd="0" presId="urn:microsoft.com/office/officeart/2005/8/layout/cycle2"/>
    <dgm:cxn modelId="{DF22DF3E-DC8E-47DF-B7E1-78288F78AED0}" type="presOf" srcId="{87DDBC81-408A-4F36-B43F-569C934DD226}" destId="{CED48AFA-B3FE-40A5-BFD9-53ED6192E938}" srcOrd="0" destOrd="0" presId="urn:microsoft.com/office/officeart/2005/8/layout/cycle2"/>
    <dgm:cxn modelId="{BFBD654A-D8D9-4269-B57F-13757FC617CE}" type="presOf" srcId="{465541DB-135D-46DE-B6E2-5F2F0CEDB5DD}" destId="{BEA637EB-ADC2-4D32-A0B9-324965E4A941}" srcOrd="1" destOrd="0" presId="urn:microsoft.com/office/officeart/2005/8/layout/cycle2"/>
    <dgm:cxn modelId="{BD1A644B-8DDE-4BEE-B503-1F44A5443C3D}" type="presOf" srcId="{E39F81AF-01FD-4E2E-B3C9-5DDF79126031}" destId="{06C9A881-53BD-407D-9AF8-5959AE9F9A71}" srcOrd="0" destOrd="0" presId="urn:microsoft.com/office/officeart/2005/8/layout/cycle2"/>
    <dgm:cxn modelId="{5C6FF64B-7D71-41D2-8391-158B556EC16E}" type="presOf" srcId="{D5013A58-DA88-4F59-B491-AAFBC30DA54A}" destId="{9548630E-182E-4C13-99D9-6E8F8420CA12}" srcOrd="0" destOrd="0" presId="urn:microsoft.com/office/officeart/2005/8/layout/cycle2"/>
    <dgm:cxn modelId="{0FEAD74C-58F8-4DC5-83A7-93515B22B57F}" type="presOf" srcId="{05CBBA73-26AB-4A66-9F6F-57664EEEB8B8}" destId="{1A41138B-2D4A-46D6-B156-0FBE2A0353BD}" srcOrd="1" destOrd="0" presId="urn:microsoft.com/office/officeart/2005/8/layout/cycle2"/>
    <dgm:cxn modelId="{4F18796F-313E-4A4E-BD95-658DBCBBE9A5}" type="presOf" srcId="{276AB266-A41D-4CAA-99BE-7F63C54E0012}" destId="{E0D4F08F-9B65-470D-A582-176B6CFE65FB}" srcOrd="0" destOrd="0" presId="urn:microsoft.com/office/officeart/2005/8/layout/cycle2"/>
    <dgm:cxn modelId="{0E718392-2413-453A-B9B0-95F12A8717F1}" type="presOf" srcId="{E39F81AF-01FD-4E2E-B3C9-5DDF79126031}" destId="{6CF75A44-9596-4EA1-A352-3B701EA9D786}" srcOrd="1" destOrd="0" presId="urn:microsoft.com/office/officeart/2005/8/layout/cycle2"/>
    <dgm:cxn modelId="{BFBA1F98-95E0-488F-8A4F-311020BDE082}" srcId="{E346C9F7-CB03-4607-8BB3-D3153BE317F7}" destId="{8BFDC837-FB35-41C5-8EAC-82B27C760509}" srcOrd="1" destOrd="0" parTransId="{BE510A61-A345-4F06-A289-345E6679046E}" sibTransId="{E39F81AF-01FD-4E2E-B3C9-5DDF79126031}"/>
    <dgm:cxn modelId="{30F97E9E-7C0E-4AFB-BEAF-948F390A75D3}" srcId="{E346C9F7-CB03-4607-8BB3-D3153BE317F7}" destId="{87DDBC81-408A-4F36-B43F-569C934DD226}" srcOrd="5" destOrd="0" parTransId="{D19CA1F9-55FB-41BF-B05C-7CE97263DEA7}" sibTransId="{5C60C4F1-24DB-4998-BCA7-2AE0911B2565}"/>
    <dgm:cxn modelId="{CAA1FDA3-485B-4C3A-8468-9ED746F2A3EE}" type="presOf" srcId="{A2228DF1-6A2D-425A-92DC-9A6DDB1844DF}" destId="{2C39E287-37EC-421C-BD5A-A084F4E38F78}" srcOrd="1" destOrd="0" presId="urn:microsoft.com/office/officeart/2005/8/layout/cycle2"/>
    <dgm:cxn modelId="{FFCA6CA6-9007-4AFD-A2E3-1480C0D2E178}" srcId="{E346C9F7-CB03-4607-8BB3-D3153BE317F7}" destId="{276AB266-A41D-4CAA-99BE-7F63C54E0012}" srcOrd="0" destOrd="0" parTransId="{93A61547-C16A-4AF2-AA1F-2D686F3FF8C3}" sibTransId="{05CBBA73-26AB-4A66-9F6F-57664EEEB8B8}"/>
    <dgm:cxn modelId="{75C87EA9-A1EE-4472-874A-C9EDA10D24B3}" type="presOf" srcId="{E5D2CA5E-A737-4F54-9D86-3E7006088B84}" destId="{18A2513E-B2CF-421D-96C3-C5BCFE6F5FB4}" srcOrd="0" destOrd="0" presId="urn:microsoft.com/office/officeart/2005/8/layout/cycle2"/>
    <dgm:cxn modelId="{5FA499AF-99C4-4326-9599-619EE2486226}" type="presOf" srcId="{8BFDC837-FB35-41C5-8EAC-82B27C760509}" destId="{420E4482-308D-4FDC-B7C6-785B71C1629F}" srcOrd="0" destOrd="0" presId="urn:microsoft.com/office/officeart/2005/8/layout/cycle2"/>
    <dgm:cxn modelId="{F208C0CA-60AD-4BD2-A4C1-E72664C11D0C}" type="presOf" srcId="{A325500E-87BA-4FE2-9C00-60BDEDEDB86B}" destId="{73A990A2-862A-440A-8B25-A1BFFBD4AB1C}" srcOrd="0" destOrd="0" presId="urn:microsoft.com/office/officeart/2005/8/layout/cycle2"/>
    <dgm:cxn modelId="{49FAABCC-91A0-4461-A98A-B8FA3FB608EF}" type="presOf" srcId="{E346C9F7-CB03-4607-8BB3-D3153BE317F7}" destId="{35CB5B8A-E50F-4F51-B13F-477569E9280D}" srcOrd="0" destOrd="0" presId="urn:microsoft.com/office/officeart/2005/8/layout/cycle2"/>
    <dgm:cxn modelId="{4A091CE3-DFF0-462D-9BCB-00D33C1019CB}" type="presOf" srcId="{E830057B-9117-4DAA-B762-27716739AC2E}" destId="{0FF31992-8495-4492-B1D1-46281202FC4F}" srcOrd="1" destOrd="0" presId="urn:microsoft.com/office/officeart/2005/8/layout/cycle2"/>
    <dgm:cxn modelId="{12E99EE7-340F-498C-A146-E51DE80F347E}" srcId="{E346C9F7-CB03-4607-8BB3-D3153BE317F7}" destId="{D5013A58-DA88-4F59-B491-AAFBC30DA54A}" srcOrd="3" destOrd="0" parTransId="{62280020-4BE7-4E80-A37F-C70096EBC492}" sibTransId="{E830057B-9117-4DAA-B762-27716739AC2E}"/>
    <dgm:cxn modelId="{213D2A12-448C-43A2-B29E-0FE0E97522EA}" type="presParOf" srcId="{35CB5B8A-E50F-4F51-B13F-477569E9280D}" destId="{E0D4F08F-9B65-470D-A582-176B6CFE65FB}" srcOrd="0" destOrd="0" presId="urn:microsoft.com/office/officeart/2005/8/layout/cycle2"/>
    <dgm:cxn modelId="{C606737D-2113-45FD-983A-4EEBF0C30CEC}" type="presParOf" srcId="{35CB5B8A-E50F-4F51-B13F-477569E9280D}" destId="{83019F15-6BC8-4BA0-A33D-50CADB321CEB}" srcOrd="1" destOrd="0" presId="urn:microsoft.com/office/officeart/2005/8/layout/cycle2"/>
    <dgm:cxn modelId="{777476D2-88D7-450D-9D1F-8D4E4588B1A4}" type="presParOf" srcId="{83019F15-6BC8-4BA0-A33D-50CADB321CEB}" destId="{1A41138B-2D4A-46D6-B156-0FBE2A0353BD}" srcOrd="0" destOrd="0" presId="urn:microsoft.com/office/officeart/2005/8/layout/cycle2"/>
    <dgm:cxn modelId="{AF1563AD-DD3C-4F21-9D5E-BDB67289EB58}" type="presParOf" srcId="{35CB5B8A-E50F-4F51-B13F-477569E9280D}" destId="{420E4482-308D-4FDC-B7C6-785B71C1629F}" srcOrd="2" destOrd="0" presId="urn:microsoft.com/office/officeart/2005/8/layout/cycle2"/>
    <dgm:cxn modelId="{7B0AA147-9950-4D7D-8BE4-FA204F28356F}" type="presParOf" srcId="{35CB5B8A-E50F-4F51-B13F-477569E9280D}" destId="{06C9A881-53BD-407D-9AF8-5959AE9F9A71}" srcOrd="3" destOrd="0" presId="urn:microsoft.com/office/officeart/2005/8/layout/cycle2"/>
    <dgm:cxn modelId="{354ACFD8-245F-4BCA-B355-45A4FF8F52BB}" type="presParOf" srcId="{06C9A881-53BD-407D-9AF8-5959AE9F9A71}" destId="{6CF75A44-9596-4EA1-A352-3B701EA9D786}" srcOrd="0" destOrd="0" presId="urn:microsoft.com/office/officeart/2005/8/layout/cycle2"/>
    <dgm:cxn modelId="{054E378B-9341-4D5B-B353-B326035356E1}" type="presParOf" srcId="{35CB5B8A-E50F-4F51-B13F-477569E9280D}" destId="{73A990A2-862A-440A-8B25-A1BFFBD4AB1C}" srcOrd="4" destOrd="0" presId="urn:microsoft.com/office/officeart/2005/8/layout/cycle2"/>
    <dgm:cxn modelId="{8F6AB7AD-BE10-4032-A5EB-01C0A4F8C71D}" type="presParOf" srcId="{35CB5B8A-E50F-4F51-B13F-477569E9280D}" destId="{90D8C1A4-5BC5-43CD-ACF6-8EC8DA81381D}" srcOrd="5" destOrd="0" presId="urn:microsoft.com/office/officeart/2005/8/layout/cycle2"/>
    <dgm:cxn modelId="{25D144B8-BA51-44C9-AB89-96BD7684056D}" type="presParOf" srcId="{90D8C1A4-5BC5-43CD-ACF6-8EC8DA81381D}" destId="{BEA637EB-ADC2-4D32-A0B9-324965E4A941}" srcOrd="0" destOrd="0" presId="urn:microsoft.com/office/officeart/2005/8/layout/cycle2"/>
    <dgm:cxn modelId="{1B9481EF-E649-486C-B2FF-F49A7BEEF144}" type="presParOf" srcId="{35CB5B8A-E50F-4F51-B13F-477569E9280D}" destId="{9548630E-182E-4C13-99D9-6E8F8420CA12}" srcOrd="6" destOrd="0" presId="urn:microsoft.com/office/officeart/2005/8/layout/cycle2"/>
    <dgm:cxn modelId="{A6E55C1E-9893-4F3D-AD4D-5EA651A3917B}" type="presParOf" srcId="{35CB5B8A-E50F-4F51-B13F-477569E9280D}" destId="{34B15040-F9F5-4A9D-8978-A05C99665169}" srcOrd="7" destOrd="0" presId="urn:microsoft.com/office/officeart/2005/8/layout/cycle2"/>
    <dgm:cxn modelId="{BB5D368A-D9CC-4759-BAF2-225A46F33EBE}" type="presParOf" srcId="{34B15040-F9F5-4A9D-8978-A05C99665169}" destId="{0FF31992-8495-4492-B1D1-46281202FC4F}" srcOrd="0" destOrd="0" presId="urn:microsoft.com/office/officeart/2005/8/layout/cycle2"/>
    <dgm:cxn modelId="{C2BB80D2-FB38-4A18-B85D-9B6DAD341E59}" type="presParOf" srcId="{35CB5B8A-E50F-4F51-B13F-477569E9280D}" destId="{18A2513E-B2CF-421D-96C3-C5BCFE6F5FB4}" srcOrd="8" destOrd="0" presId="urn:microsoft.com/office/officeart/2005/8/layout/cycle2"/>
    <dgm:cxn modelId="{7B919025-A4C2-4491-A2FC-6CEDBD0D38F3}" type="presParOf" srcId="{35CB5B8A-E50F-4F51-B13F-477569E9280D}" destId="{9942596B-66CD-49CC-A17F-432333DF0576}" srcOrd="9" destOrd="0" presId="urn:microsoft.com/office/officeart/2005/8/layout/cycle2"/>
    <dgm:cxn modelId="{8F0C5B80-87FF-4732-8455-D00F0BECDE9D}" type="presParOf" srcId="{9942596B-66CD-49CC-A17F-432333DF0576}" destId="{2C39E287-37EC-421C-BD5A-A084F4E38F78}" srcOrd="0" destOrd="0" presId="urn:microsoft.com/office/officeart/2005/8/layout/cycle2"/>
    <dgm:cxn modelId="{4C8C633E-1FF5-43FE-8065-BEDA56392CEC}" type="presParOf" srcId="{35CB5B8A-E50F-4F51-B13F-477569E9280D}" destId="{CED48AFA-B3FE-40A5-BFD9-53ED6192E938}" srcOrd="10" destOrd="0" presId="urn:microsoft.com/office/officeart/2005/8/layout/cycle2"/>
    <dgm:cxn modelId="{2534DD72-2F33-44B5-B8A1-6C9689319701}" type="presParOf" srcId="{35CB5B8A-E50F-4F51-B13F-477569E9280D}" destId="{5B819683-DD20-4794-AE50-6F5A0FB19EB8}" srcOrd="11" destOrd="0" presId="urn:microsoft.com/office/officeart/2005/8/layout/cycle2"/>
    <dgm:cxn modelId="{0788BFD3-66C1-421F-96FF-44F12D0E8AFA}" type="presParOf" srcId="{5B819683-DD20-4794-AE50-6F5A0FB19EB8}" destId="{E28D1CF9-55A3-44C8-80C5-A3A3D85BF66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46C9F7-CB03-4607-8BB3-D3153BE317F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6AB266-A41D-4CAA-99BE-7F63C54E0012}">
      <dgm:prSet phldrT="[Text]" custT="1"/>
      <dgm:spPr/>
      <dgm:t>
        <a:bodyPr/>
        <a:lstStyle/>
        <a:p>
          <a:r>
            <a:rPr lang="en-GB" sz="1200"/>
            <a:t>Infectious</a:t>
          </a:r>
        </a:p>
        <a:p>
          <a:r>
            <a:rPr lang="en-GB" sz="1200"/>
            <a:t>agent</a:t>
          </a:r>
        </a:p>
      </dgm:t>
    </dgm:pt>
    <dgm:pt modelId="{93A61547-C16A-4AF2-AA1F-2D686F3FF8C3}" type="parTrans" cxnId="{FFCA6CA6-9007-4AFD-A2E3-1480C0D2E178}">
      <dgm:prSet/>
      <dgm:spPr/>
      <dgm:t>
        <a:bodyPr/>
        <a:lstStyle/>
        <a:p>
          <a:endParaRPr lang="en-GB"/>
        </a:p>
      </dgm:t>
    </dgm:pt>
    <dgm:pt modelId="{05CBBA73-26AB-4A66-9F6F-57664EEEB8B8}" type="sibTrans" cxnId="{FFCA6CA6-9007-4AFD-A2E3-1480C0D2E178}">
      <dgm:prSet/>
      <dgm:spPr/>
      <dgm:t>
        <a:bodyPr/>
        <a:lstStyle/>
        <a:p>
          <a:endParaRPr lang="en-GB"/>
        </a:p>
      </dgm:t>
    </dgm:pt>
    <dgm:pt modelId="{A325500E-87BA-4FE2-9C00-60BDEDEDB86B}">
      <dgm:prSet phldrT="[Text]" custT="1"/>
      <dgm:spPr/>
      <dgm:t>
        <a:bodyPr/>
        <a:lstStyle/>
        <a:p>
          <a:r>
            <a:rPr lang="en-GB" sz="1200"/>
            <a:t>Portal of exit</a:t>
          </a:r>
        </a:p>
      </dgm:t>
    </dgm:pt>
    <dgm:pt modelId="{B93E9022-D5DA-4F5D-BB7E-28ACDB9E391A}" type="parTrans" cxnId="{B4A0C92E-8731-4F94-8291-AFBF73812AB6}">
      <dgm:prSet/>
      <dgm:spPr/>
      <dgm:t>
        <a:bodyPr/>
        <a:lstStyle/>
        <a:p>
          <a:endParaRPr lang="en-GB"/>
        </a:p>
      </dgm:t>
    </dgm:pt>
    <dgm:pt modelId="{465541DB-135D-46DE-B6E2-5F2F0CEDB5DD}" type="sibTrans" cxnId="{B4A0C92E-8731-4F94-8291-AFBF73812AB6}">
      <dgm:prSet/>
      <dgm:spPr/>
      <dgm:t>
        <a:bodyPr/>
        <a:lstStyle/>
        <a:p>
          <a:endParaRPr lang="en-GB"/>
        </a:p>
      </dgm:t>
    </dgm:pt>
    <dgm:pt modelId="{D5013A58-DA88-4F59-B491-AAFBC30DA54A}">
      <dgm:prSet phldrT="[Text]" custT="1"/>
      <dgm:spPr/>
      <dgm:t>
        <a:bodyPr/>
        <a:lstStyle/>
        <a:p>
          <a:r>
            <a:rPr lang="en-GB" sz="1200"/>
            <a:t>Mode of transmission</a:t>
          </a:r>
        </a:p>
      </dgm:t>
    </dgm:pt>
    <dgm:pt modelId="{62280020-4BE7-4E80-A37F-C70096EBC492}" type="parTrans" cxnId="{12E99EE7-340F-498C-A146-E51DE80F347E}">
      <dgm:prSet/>
      <dgm:spPr/>
      <dgm:t>
        <a:bodyPr/>
        <a:lstStyle/>
        <a:p>
          <a:endParaRPr lang="en-GB"/>
        </a:p>
      </dgm:t>
    </dgm:pt>
    <dgm:pt modelId="{E830057B-9117-4DAA-B762-27716739AC2E}" type="sibTrans" cxnId="{12E99EE7-340F-498C-A146-E51DE80F347E}">
      <dgm:prSet/>
      <dgm:spPr/>
      <dgm:t>
        <a:bodyPr/>
        <a:lstStyle/>
        <a:p>
          <a:endParaRPr lang="en-GB"/>
        </a:p>
      </dgm:t>
    </dgm:pt>
    <dgm:pt modelId="{E5D2CA5E-A737-4F54-9D86-3E7006088B84}">
      <dgm:prSet phldrT="[Text]" custT="1"/>
      <dgm:spPr/>
      <dgm:t>
        <a:bodyPr/>
        <a:lstStyle/>
        <a:p>
          <a:r>
            <a:rPr lang="en-GB" sz="1200" dirty="0"/>
            <a:t>Portal of entry</a:t>
          </a:r>
        </a:p>
      </dgm:t>
    </dgm:pt>
    <dgm:pt modelId="{18104728-8A1E-42FE-8096-C6AF0AE7035C}" type="parTrans" cxnId="{7A0AF818-686F-4009-A1A7-E28C46B6C10A}">
      <dgm:prSet/>
      <dgm:spPr/>
      <dgm:t>
        <a:bodyPr/>
        <a:lstStyle/>
        <a:p>
          <a:endParaRPr lang="en-GB"/>
        </a:p>
      </dgm:t>
    </dgm:pt>
    <dgm:pt modelId="{A2228DF1-6A2D-425A-92DC-9A6DDB1844DF}" type="sibTrans" cxnId="{7A0AF818-686F-4009-A1A7-E28C46B6C10A}">
      <dgm:prSet/>
      <dgm:spPr/>
      <dgm:t>
        <a:bodyPr/>
        <a:lstStyle/>
        <a:p>
          <a:endParaRPr lang="en-GB"/>
        </a:p>
      </dgm:t>
    </dgm:pt>
    <dgm:pt modelId="{87DDBC81-408A-4F36-B43F-569C934DD226}">
      <dgm:prSet phldrT="[Text]" custT="1"/>
      <dgm:spPr/>
      <dgm:t>
        <a:bodyPr/>
        <a:lstStyle/>
        <a:p>
          <a:endParaRPr lang="en-GB" sz="1200" dirty="0"/>
        </a:p>
        <a:p>
          <a:r>
            <a:rPr lang="en-GB" sz="1200" dirty="0"/>
            <a:t>Susceptible</a:t>
          </a:r>
        </a:p>
        <a:p>
          <a:r>
            <a:rPr lang="en-GB" sz="1200" dirty="0"/>
            <a:t>host</a:t>
          </a:r>
        </a:p>
      </dgm:t>
    </dgm:pt>
    <dgm:pt modelId="{D19CA1F9-55FB-41BF-B05C-7CE97263DEA7}" type="parTrans" cxnId="{30F97E9E-7C0E-4AFB-BEAF-948F390A75D3}">
      <dgm:prSet/>
      <dgm:spPr/>
      <dgm:t>
        <a:bodyPr/>
        <a:lstStyle/>
        <a:p>
          <a:endParaRPr lang="en-GB"/>
        </a:p>
      </dgm:t>
    </dgm:pt>
    <dgm:pt modelId="{5C60C4F1-24DB-4998-BCA7-2AE0911B2565}" type="sibTrans" cxnId="{30F97E9E-7C0E-4AFB-BEAF-948F390A75D3}">
      <dgm:prSet/>
      <dgm:spPr/>
      <dgm:t>
        <a:bodyPr/>
        <a:lstStyle/>
        <a:p>
          <a:endParaRPr lang="en-GB"/>
        </a:p>
      </dgm:t>
    </dgm:pt>
    <dgm:pt modelId="{8BFDC837-FB35-41C5-8EAC-82B27C760509}">
      <dgm:prSet custT="1"/>
      <dgm:spPr/>
      <dgm:t>
        <a:bodyPr/>
        <a:lstStyle/>
        <a:p>
          <a:r>
            <a:rPr lang="en-GB" sz="1200"/>
            <a:t>Reservoir</a:t>
          </a:r>
        </a:p>
      </dgm:t>
    </dgm:pt>
    <dgm:pt modelId="{BE510A61-A345-4F06-A289-345E6679046E}" type="parTrans" cxnId="{BFBA1F98-95E0-488F-8A4F-311020BDE082}">
      <dgm:prSet/>
      <dgm:spPr/>
      <dgm:t>
        <a:bodyPr/>
        <a:lstStyle/>
        <a:p>
          <a:endParaRPr lang="en-GB"/>
        </a:p>
      </dgm:t>
    </dgm:pt>
    <dgm:pt modelId="{E39F81AF-01FD-4E2E-B3C9-5DDF79126031}" type="sibTrans" cxnId="{BFBA1F98-95E0-488F-8A4F-311020BDE082}">
      <dgm:prSet/>
      <dgm:spPr/>
      <dgm:t>
        <a:bodyPr/>
        <a:lstStyle/>
        <a:p>
          <a:endParaRPr lang="en-GB"/>
        </a:p>
      </dgm:t>
    </dgm:pt>
    <dgm:pt modelId="{35CB5B8A-E50F-4F51-B13F-477569E9280D}" type="pres">
      <dgm:prSet presAssocID="{E346C9F7-CB03-4607-8BB3-D3153BE317F7}" presName="cycle" presStyleCnt="0">
        <dgm:presLayoutVars>
          <dgm:dir/>
          <dgm:resizeHandles val="exact"/>
        </dgm:presLayoutVars>
      </dgm:prSet>
      <dgm:spPr/>
    </dgm:pt>
    <dgm:pt modelId="{E0D4F08F-9B65-470D-A582-176B6CFE65FB}" type="pres">
      <dgm:prSet presAssocID="{276AB266-A41D-4CAA-99BE-7F63C54E0012}" presName="node" presStyleLbl="node1" presStyleIdx="0" presStyleCnt="6" custScaleX="119402">
        <dgm:presLayoutVars>
          <dgm:bulletEnabled val="1"/>
        </dgm:presLayoutVars>
      </dgm:prSet>
      <dgm:spPr/>
    </dgm:pt>
    <dgm:pt modelId="{83019F15-6BC8-4BA0-A33D-50CADB321CEB}" type="pres">
      <dgm:prSet presAssocID="{05CBBA73-26AB-4A66-9F6F-57664EEEB8B8}" presName="sibTrans" presStyleLbl="sibTrans2D1" presStyleIdx="0" presStyleCnt="6"/>
      <dgm:spPr/>
    </dgm:pt>
    <dgm:pt modelId="{1A41138B-2D4A-46D6-B156-0FBE2A0353BD}" type="pres">
      <dgm:prSet presAssocID="{05CBBA73-26AB-4A66-9F6F-57664EEEB8B8}" presName="connectorText" presStyleLbl="sibTrans2D1" presStyleIdx="0" presStyleCnt="6"/>
      <dgm:spPr/>
    </dgm:pt>
    <dgm:pt modelId="{420E4482-308D-4FDC-B7C6-785B71C1629F}" type="pres">
      <dgm:prSet presAssocID="{8BFDC837-FB35-41C5-8EAC-82B27C760509}" presName="node" presStyleLbl="node1" presStyleIdx="1" presStyleCnt="6" custScaleX="125375">
        <dgm:presLayoutVars>
          <dgm:bulletEnabled val="1"/>
        </dgm:presLayoutVars>
      </dgm:prSet>
      <dgm:spPr/>
    </dgm:pt>
    <dgm:pt modelId="{06C9A881-53BD-407D-9AF8-5959AE9F9A71}" type="pres">
      <dgm:prSet presAssocID="{E39F81AF-01FD-4E2E-B3C9-5DDF79126031}" presName="sibTrans" presStyleLbl="sibTrans2D1" presStyleIdx="1" presStyleCnt="6"/>
      <dgm:spPr/>
    </dgm:pt>
    <dgm:pt modelId="{6CF75A44-9596-4EA1-A352-3B701EA9D786}" type="pres">
      <dgm:prSet presAssocID="{E39F81AF-01FD-4E2E-B3C9-5DDF79126031}" presName="connectorText" presStyleLbl="sibTrans2D1" presStyleIdx="1" presStyleCnt="6"/>
      <dgm:spPr/>
    </dgm:pt>
    <dgm:pt modelId="{73A990A2-862A-440A-8B25-A1BFFBD4AB1C}" type="pres">
      <dgm:prSet presAssocID="{A325500E-87BA-4FE2-9C00-60BDEDEDB86B}" presName="node" presStyleLbl="node1" presStyleIdx="2" presStyleCnt="6" custScaleX="119028">
        <dgm:presLayoutVars>
          <dgm:bulletEnabled val="1"/>
        </dgm:presLayoutVars>
      </dgm:prSet>
      <dgm:spPr/>
    </dgm:pt>
    <dgm:pt modelId="{90D8C1A4-5BC5-43CD-ACF6-8EC8DA81381D}" type="pres">
      <dgm:prSet presAssocID="{465541DB-135D-46DE-B6E2-5F2F0CEDB5DD}" presName="sibTrans" presStyleLbl="sibTrans2D1" presStyleIdx="2" presStyleCnt="6"/>
      <dgm:spPr/>
    </dgm:pt>
    <dgm:pt modelId="{BEA637EB-ADC2-4D32-A0B9-324965E4A941}" type="pres">
      <dgm:prSet presAssocID="{465541DB-135D-46DE-B6E2-5F2F0CEDB5DD}" presName="connectorText" presStyleLbl="sibTrans2D1" presStyleIdx="2" presStyleCnt="6"/>
      <dgm:spPr/>
    </dgm:pt>
    <dgm:pt modelId="{9548630E-182E-4C13-99D9-6E8F8420CA12}" type="pres">
      <dgm:prSet presAssocID="{D5013A58-DA88-4F59-B491-AAFBC30DA54A}" presName="node" presStyleLbl="node1" presStyleIdx="3" presStyleCnt="6" custScaleX="127579">
        <dgm:presLayoutVars>
          <dgm:bulletEnabled val="1"/>
        </dgm:presLayoutVars>
      </dgm:prSet>
      <dgm:spPr/>
    </dgm:pt>
    <dgm:pt modelId="{34B15040-F9F5-4A9D-8978-A05C99665169}" type="pres">
      <dgm:prSet presAssocID="{E830057B-9117-4DAA-B762-27716739AC2E}" presName="sibTrans" presStyleLbl="sibTrans2D1" presStyleIdx="3" presStyleCnt="6"/>
      <dgm:spPr/>
    </dgm:pt>
    <dgm:pt modelId="{0FF31992-8495-4492-B1D1-46281202FC4F}" type="pres">
      <dgm:prSet presAssocID="{E830057B-9117-4DAA-B762-27716739AC2E}" presName="connectorText" presStyleLbl="sibTrans2D1" presStyleIdx="3" presStyleCnt="6"/>
      <dgm:spPr/>
    </dgm:pt>
    <dgm:pt modelId="{18A2513E-B2CF-421D-96C3-C5BCFE6F5FB4}" type="pres">
      <dgm:prSet presAssocID="{E5D2CA5E-A737-4F54-9D86-3E7006088B84}" presName="node" presStyleLbl="node1" presStyleIdx="4" presStyleCnt="6" custScaleX="125691">
        <dgm:presLayoutVars>
          <dgm:bulletEnabled val="1"/>
        </dgm:presLayoutVars>
      </dgm:prSet>
      <dgm:spPr/>
    </dgm:pt>
    <dgm:pt modelId="{9942596B-66CD-49CC-A17F-432333DF0576}" type="pres">
      <dgm:prSet presAssocID="{A2228DF1-6A2D-425A-92DC-9A6DDB1844DF}" presName="sibTrans" presStyleLbl="sibTrans2D1" presStyleIdx="4" presStyleCnt="6"/>
      <dgm:spPr/>
    </dgm:pt>
    <dgm:pt modelId="{2C39E287-37EC-421C-BD5A-A084F4E38F78}" type="pres">
      <dgm:prSet presAssocID="{A2228DF1-6A2D-425A-92DC-9A6DDB1844DF}" presName="connectorText" presStyleLbl="sibTrans2D1" presStyleIdx="4" presStyleCnt="6"/>
      <dgm:spPr/>
    </dgm:pt>
    <dgm:pt modelId="{CED48AFA-B3FE-40A5-BFD9-53ED6192E938}" type="pres">
      <dgm:prSet presAssocID="{87DDBC81-408A-4F36-B43F-569C934DD226}" presName="node" presStyleLbl="node1" presStyleIdx="5" presStyleCnt="6" custScaleX="112871">
        <dgm:presLayoutVars>
          <dgm:bulletEnabled val="1"/>
        </dgm:presLayoutVars>
      </dgm:prSet>
      <dgm:spPr/>
    </dgm:pt>
    <dgm:pt modelId="{5B819683-DD20-4794-AE50-6F5A0FB19EB8}" type="pres">
      <dgm:prSet presAssocID="{5C60C4F1-24DB-4998-BCA7-2AE0911B2565}" presName="sibTrans" presStyleLbl="sibTrans2D1" presStyleIdx="5" presStyleCnt="6"/>
      <dgm:spPr/>
    </dgm:pt>
    <dgm:pt modelId="{E28D1CF9-55A3-44C8-80C5-A3A3D85BF662}" type="pres">
      <dgm:prSet presAssocID="{5C60C4F1-24DB-4998-BCA7-2AE0911B2565}" presName="connectorText" presStyleLbl="sibTrans2D1" presStyleIdx="5" presStyleCnt="6"/>
      <dgm:spPr/>
    </dgm:pt>
  </dgm:ptLst>
  <dgm:cxnLst>
    <dgm:cxn modelId="{4ACA6C04-DD28-4C4E-A451-147BD21088D9}" type="presOf" srcId="{E830057B-9117-4DAA-B762-27716739AC2E}" destId="{34B15040-F9F5-4A9D-8978-A05C99665169}" srcOrd="0" destOrd="0" presId="urn:microsoft.com/office/officeart/2005/8/layout/cycle2"/>
    <dgm:cxn modelId="{1BAEEC12-A3ED-4ED1-9435-070CE0798B1A}" type="presOf" srcId="{E346C9F7-CB03-4607-8BB3-D3153BE317F7}" destId="{35CB5B8A-E50F-4F51-B13F-477569E9280D}" srcOrd="0" destOrd="0" presId="urn:microsoft.com/office/officeart/2005/8/layout/cycle2"/>
    <dgm:cxn modelId="{7A0AF818-686F-4009-A1A7-E28C46B6C10A}" srcId="{E346C9F7-CB03-4607-8BB3-D3153BE317F7}" destId="{E5D2CA5E-A737-4F54-9D86-3E7006088B84}" srcOrd="4" destOrd="0" parTransId="{18104728-8A1E-42FE-8096-C6AF0AE7035C}" sibTransId="{A2228DF1-6A2D-425A-92DC-9A6DDB1844DF}"/>
    <dgm:cxn modelId="{B4A0C92E-8731-4F94-8291-AFBF73812AB6}" srcId="{E346C9F7-CB03-4607-8BB3-D3153BE317F7}" destId="{A325500E-87BA-4FE2-9C00-60BDEDEDB86B}" srcOrd="2" destOrd="0" parTransId="{B93E9022-D5DA-4F5D-BB7E-28ACDB9E391A}" sibTransId="{465541DB-135D-46DE-B6E2-5F2F0CEDB5DD}"/>
    <dgm:cxn modelId="{6ACAA361-7390-4CD1-9EED-2A3766F7DE06}" type="presOf" srcId="{A2228DF1-6A2D-425A-92DC-9A6DDB1844DF}" destId="{9942596B-66CD-49CC-A17F-432333DF0576}" srcOrd="0" destOrd="0" presId="urn:microsoft.com/office/officeart/2005/8/layout/cycle2"/>
    <dgm:cxn modelId="{C0E7B568-7A79-4F89-9E8F-00B55CC2B2B9}" type="presOf" srcId="{465541DB-135D-46DE-B6E2-5F2F0CEDB5DD}" destId="{90D8C1A4-5BC5-43CD-ACF6-8EC8DA81381D}" srcOrd="0" destOrd="0" presId="urn:microsoft.com/office/officeart/2005/8/layout/cycle2"/>
    <dgm:cxn modelId="{FB34D94A-9F9B-4FEB-8F9E-E56BDE90A28A}" type="presOf" srcId="{05CBBA73-26AB-4A66-9F6F-57664EEEB8B8}" destId="{83019F15-6BC8-4BA0-A33D-50CADB321CEB}" srcOrd="0" destOrd="0" presId="urn:microsoft.com/office/officeart/2005/8/layout/cycle2"/>
    <dgm:cxn modelId="{539D6C4D-2F2A-4A47-BEB8-9DC944BB9956}" type="presOf" srcId="{87DDBC81-408A-4F36-B43F-569C934DD226}" destId="{CED48AFA-B3FE-40A5-BFD9-53ED6192E938}" srcOrd="0" destOrd="0" presId="urn:microsoft.com/office/officeart/2005/8/layout/cycle2"/>
    <dgm:cxn modelId="{A2AE4A6F-5D40-4E7E-895E-8795ACD70E1E}" type="presOf" srcId="{5C60C4F1-24DB-4998-BCA7-2AE0911B2565}" destId="{E28D1CF9-55A3-44C8-80C5-A3A3D85BF662}" srcOrd="1" destOrd="0" presId="urn:microsoft.com/office/officeart/2005/8/layout/cycle2"/>
    <dgm:cxn modelId="{978B0954-8031-4B96-B5C8-92F4CB0930A6}" type="presOf" srcId="{276AB266-A41D-4CAA-99BE-7F63C54E0012}" destId="{E0D4F08F-9B65-470D-A582-176B6CFE65FB}" srcOrd="0" destOrd="0" presId="urn:microsoft.com/office/officeart/2005/8/layout/cycle2"/>
    <dgm:cxn modelId="{1DC29386-EABB-4AB2-9600-B61E57BEB95A}" type="presOf" srcId="{8BFDC837-FB35-41C5-8EAC-82B27C760509}" destId="{420E4482-308D-4FDC-B7C6-785B71C1629F}" srcOrd="0" destOrd="0" presId="urn:microsoft.com/office/officeart/2005/8/layout/cycle2"/>
    <dgm:cxn modelId="{BA6E9888-CD67-49B0-8790-504E87D8F918}" type="presOf" srcId="{E39F81AF-01FD-4E2E-B3C9-5DDF79126031}" destId="{06C9A881-53BD-407D-9AF8-5959AE9F9A71}" srcOrd="0" destOrd="0" presId="urn:microsoft.com/office/officeart/2005/8/layout/cycle2"/>
    <dgm:cxn modelId="{C1FEB28E-DD44-4AC1-A4AD-B2A7EF1B5023}" type="presOf" srcId="{A2228DF1-6A2D-425A-92DC-9A6DDB1844DF}" destId="{2C39E287-37EC-421C-BD5A-A084F4E38F78}" srcOrd="1" destOrd="0" presId="urn:microsoft.com/office/officeart/2005/8/layout/cycle2"/>
    <dgm:cxn modelId="{BFBA1F98-95E0-488F-8A4F-311020BDE082}" srcId="{E346C9F7-CB03-4607-8BB3-D3153BE317F7}" destId="{8BFDC837-FB35-41C5-8EAC-82B27C760509}" srcOrd="1" destOrd="0" parTransId="{BE510A61-A345-4F06-A289-345E6679046E}" sibTransId="{E39F81AF-01FD-4E2E-B3C9-5DDF79126031}"/>
    <dgm:cxn modelId="{30F97E9E-7C0E-4AFB-BEAF-948F390A75D3}" srcId="{E346C9F7-CB03-4607-8BB3-D3153BE317F7}" destId="{87DDBC81-408A-4F36-B43F-569C934DD226}" srcOrd="5" destOrd="0" parTransId="{D19CA1F9-55FB-41BF-B05C-7CE97263DEA7}" sibTransId="{5C60C4F1-24DB-4998-BCA7-2AE0911B2565}"/>
    <dgm:cxn modelId="{FFCA6CA6-9007-4AFD-A2E3-1480C0D2E178}" srcId="{E346C9F7-CB03-4607-8BB3-D3153BE317F7}" destId="{276AB266-A41D-4CAA-99BE-7F63C54E0012}" srcOrd="0" destOrd="0" parTransId="{93A61547-C16A-4AF2-AA1F-2D686F3FF8C3}" sibTransId="{05CBBA73-26AB-4A66-9F6F-57664EEEB8B8}"/>
    <dgm:cxn modelId="{A62A55B1-D1C5-4447-8678-0D028321AEA3}" type="presOf" srcId="{A325500E-87BA-4FE2-9C00-60BDEDEDB86B}" destId="{73A990A2-862A-440A-8B25-A1BFFBD4AB1C}" srcOrd="0" destOrd="0" presId="urn:microsoft.com/office/officeart/2005/8/layout/cycle2"/>
    <dgm:cxn modelId="{C72425B9-7137-48D5-AD7E-844CD1A25F02}" type="presOf" srcId="{D5013A58-DA88-4F59-B491-AAFBC30DA54A}" destId="{9548630E-182E-4C13-99D9-6E8F8420CA12}" srcOrd="0" destOrd="0" presId="urn:microsoft.com/office/officeart/2005/8/layout/cycle2"/>
    <dgm:cxn modelId="{7FFBD6B9-99A3-4939-B63E-76FEB420BD23}" type="presOf" srcId="{05CBBA73-26AB-4A66-9F6F-57664EEEB8B8}" destId="{1A41138B-2D4A-46D6-B156-0FBE2A0353BD}" srcOrd="1" destOrd="0" presId="urn:microsoft.com/office/officeart/2005/8/layout/cycle2"/>
    <dgm:cxn modelId="{60C035BD-84EC-44DE-896C-CC908510CE7A}" type="presOf" srcId="{465541DB-135D-46DE-B6E2-5F2F0CEDB5DD}" destId="{BEA637EB-ADC2-4D32-A0B9-324965E4A941}" srcOrd="1" destOrd="0" presId="urn:microsoft.com/office/officeart/2005/8/layout/cycle2"/>
    <dgm:cxn modelId="{BFCD38C5-FF71-4E88-B336-7C805FCA5FE6}" type="presOf" srcId="{E830057B-9117-4DAA-B762-27716739AC2E}" destId="{0FF31992-8495-4492-B1D1-46281202FC4F}" srcOrd="1" destOrd="0" presId="urn:microsoft.com/office/officeart/2005/8/layout/cycle2"/>
    <dgm:cxn modelId="{9298D1DA-F8B8-4DCC-BEB1-0494C2DE0C18}" type="presOf" srcId="{5C60C4F1-24DB-4998-BCA7-2AE0911B2565}" destId="{5B819683-DD20-4794-AE50-6F5A0FB19EB8}" srcOrd="0" destOrd="0" presId="urn:microsoft.com/office/officeart/2005/8/layout/cycle2"/>
    <dgm:cxn modelId="{0C7C33DE-05A8-4E8B-86AD-E9FE4880A9C0}" type="presOf" srcId="{E39F81AF-01FD-4E2E-B3C9-5DDF79126031}" destId="{6CF75A44-9596-4EA1-A352-3B701EA9D786}" srcOrd="1" destOrd="0" presId="urn:microsoft.com/office/officeart/2005/8/layout/cycle2"/>
    <dgm:cxn modelId="{12E99EE7-340F-498C-A146-E51DE80F347E}" srcId="{E346C9F7-CB03-4607-8BB3-D3153BE317F7}" destId="{D5013A58-DA88-4F59-B491-AAFBC30DA54A}" srcOrd="3" destOrd="0" parTransId="{62280020-4BE7-4E80-A37F-C70096EBC492}" sibTransId="{E830057B-9117-4DAA-B762-27716739AC2E}"/>
    <dgm:cxn modelId="{00E457F0-9CB9-4F1B-BF45-4868B26670D9}" type="presOf" srcId="{E5D2CA5E-A737-4F54-9D86-3E7006088B84}" destId="{18A2513E-B2CF-421D-96C3-C5BCFE6F5FB4}" srcOrd="0" destOrd="0" presId="urn:microsoft.com/office/officeart/2005/8/layout/cycle2"/>
    <dgm:cxn modelId="{5B0D720A-029C-4A6C-B300-D83772FE1D96}" type="presParOf" srcId="{35CB5B8A-E50F-4F51-B13F-477569E9280D}" destId="{E0D4F08F-9B65-470D-A582-176B6CFE65FB}" srcOrd="0" destOrd="0" presId="urn:microsoft.com/office/officeart/2005/8/layout/cycle2"/>
    <dgm:cxn modelId="{3040C554-EA9E-4522-9581-6A5BE70F899A}" type="presParOf" srcId="{35CB5B8A-E50F-4F51-B13F-477569E9280D}" destId="{83019F15-6BC8-4BA0-A33D-50CADB321CEB}" srcOrd="1" destOrd="0" presId="urn:microsoft.com/office/officeart/2005/8/layout/cycle2"/>
    <dgm:cxn modelId="{AF7AC5B0-3B6A-4DAD-97C7-7E6CD1636F50}" type="presParOf" srcId="{83019F15-6BC8-4BA0-A33D-50CADB321CEB}" destId="{1A41138B-2D4A-46D6-B156-0FBE2A0353BD}" srcOrd="0" destOrd="0" presId="urn:microsoft.com/office/officeart/2005/8/layout/cycle2"/>
    <dgm:cxn modelId="{41F1A982-4140-40F9-A05A-22763D9205A9}" type="presParOf" srcId="{35CB5B8A-E50F-4F51-B13F-477569E9280D}" destId="{420E4482-308D-4FDC-B7C6-785B71C1629F}" srcOrd="2" destOrd="0" presId="urn:microsoft.com/office/officeart/2005/8/layout/cycle2"/>
    <dgm:cxn modelId="{B18DC810-9540-40AD-AFD2-6C57F98DE024}" type="presParOf" srcId="{35CB5B8A-E50F-4F51-B13F-477569E9280D}" destId="{06C9A881-53BD-407D-9AF8-5959AE9F9A71}" srcOrd="3" destOrd="0" presId="urn:microsoft.com/office/officeart/2005/8/layout/cycle2"/>
    <dgm:cxn modelId="{798623E7-98A1-48AF-B2C1-F61F7C44F5CE}" type="presParOf" srcId="{06C9A881-53BD-407D-9AF8-5959AE9F9A71}" destId="{6CF75A44-9596-4EA1-A352-3B701EA9D786}" srcOrd="0" destOrd="0" presId="urn:microsoft.com/office/officeart/2005/8/layout/cycle2"/>
    <dgm:cxn modelId="{9DD133A0-0B84-471E-9285-5D82A6A82963}" type="presParOf" srcId="{35CB5B8A-E50F-4F51-B13F-477569E9280D}" destId="{73A990A2-862A-440A-8B25-A1BFFBD4AB1C}" srcOrd="4" destOrd="0" presId="urn:microsoft.com/office/officeart/2005/8/layout/cycle2"/>
    <dgm:cxn modelId="{1A4710C9-5D0D-4D42-AF9F-91769C638929}" type="presParOf" srcId="{35CB5B8A-E50F-4F51-B13F-477569E9280D}" destId="{90D8C1A4-5BC5-43CD-ACF6-8EC8DA81381D}" srcOrd="5" destOrd="0" presId="urn:microsoft.com/office/officeart/2005/8/layout/cycle2"/>
    <dgm:cxn modelId="{8AD5A381-827B-4C6B-8BDE-3FB60DC24359}" type="presParOf" srcId="{90D8C1A4-5BC5-43CD-ACF6-8EC8DA81381D}" destId="{BEA637EB-ADC2-4D32-A0B9-324965E4A941}" srcOrd="0" destOrd="0" presId="urn:microsoft.com/office/officeart/2005/8/layout/cycle2"/>
    <dgm:cxn modelId="{A3AF7B80-DC01-4696-972C-83665125568D}" type="presParOf" srcId="{35CB5B8A-E50F-4F51-B13F-477569E9280D}" destId="{9548630E-182E-4C13-99D9-6E8F8420CA12}" srcOrd="6" destOrd="0" presId="urn:microsoft.com/office/officeart/2005/8/layout/cycle2"/>
    <dgm:cxn modelId="{66A9074A-1480-43E5-885E-2C36FDFAAF74}" type="presParOf" srcId="{35CB5B8A-E50F-4F51-B13F-477569E9280D}" destId="{34B15040-F9F5-4A9D-8978-A05C99665169}" srcOrd="7" destOrd="0" presId="urn:microsoft.com/office/officeart/2005/8/layout/cycle2"/>
    <dgm:cxn modelId="{C70CE3A4-0270-41DF-9C0D-4DC900C44B1D}" type="presParOf" srcId="{34B15040-F9F5-4A9D-8978-A05C99665169}" destId="{0FF31992-8495-4492-B1D1-46281202FC4F}" srcOrd="0" destOrd="0" presId="urn:microsoft.com/office/officeart/2005/8/layout/cycle2"/>
    <dgm:cxn modelId="{213CE4D0-54F0-464F-AF43-52CFD5BE4F1B}" type="presParOf" srcId="{35CB5B8A-E50F-4F51-B13F-477569E9280D}" destId="{18A2513E-B2CF-421D-96C3-C5BCFE6F5FB4}" srcOrd="8" destOrd="0" presId="urn:microsoft.com/office/officeart/2005/8/layout/cycle2"/>
    <dgm:cxn modelId="{9FB8B327-0B86-4F35-BF0F-E14D13FF4BFE}" type="presParOf" srcId="{35CB5B8A-E50F-4F51-B13F-477569E9280D}" destId="{9942596B-66CD-49CC-A17F-432333DF0576}" srcOrd="9" destOrd="0" presId="urn:microsoft.com/office/officeart/2005/8/layout/cycle2"/>
    <dgm:cxn modelId="{3C5B4B23-3A90-42DB-B401-7944D2F5CCB7}" type="presParOf" srcId="{9942596B-66CD-49CC-A17F-432333DF0576}" destId="{2C39E287-37EC-421C-BD5A-A084F4E38F78}" srcOrd="0" destOrd="0" presId="urn:microsoft.com/office/officeart/2005/8/layout/cycle2"/>
    <dgm:cxn modelId="{7B1317D7-802E-4FC0-A971-4CF6D4AE1B38}" type="presParOf" srcId="{35CB5B8A-E50F-4F51-B13F-477569E9280D}" destId="{CED48AFA-B3FE-40A5-BFD9-53ED6192E938}" srcOrd="10" destOrd="0" presId="urn:microsoft.com/office/officeart/2005/8/layout/cycle2"/>
    <dgm:cxn modelId="{7538FE7A-757B-441A-9AF8-A9D44EE7D2F0}" type="presParOf" srcId="{35CB5B8A-E50F-4F51-B13F-477569E9280D}" destId="{5B819683-DD20-4794-AE50-6F5A0FB19EB8}" srcOrd="11" destOrd="0" presId="urn:microsoft.com/office/officeart/2005/8/layout/cycle2"/>
    <dgm:cxn modelId="{2B9CF0DE-C067-442E-A538-5D4EF0AD5117}" type="presParOf" srcId="{5B819683-DD20-4794-AE50-6F5A0FB19EB8}" destId="{E28D1CF9-55A3-44C8-80C5-A3A3D85BF66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46C9F7-CB03-4607-8BB3-D3153BE317F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6AB266-A41D-4CAA-99BE-7F63C54E0012}">
      <dgm:prSet phldrT="[Text]" custT="1"/>
      <dgm:spPr/>
      <dgm:t>
        <a:bodyPr/>
        <a:lstStyle/>
        <a:p>
          <a:r>
            <a:rPr lang="en-GB" sz="1200"/>
            <a:t>Infectious</a:t>
          </a:r>
        </a:p>
        <a:p>
          <a:r>
            <a:rPr lang="en-GB" sz="1200"/>
            <a:t>agent</a:t>
          </a:r>
        </a:p>
      </dgm:t>
    </dgm:pt>
    <dgm:pt modelId="{93A61547-C16A-4AF2-AA1F-2D686F3FF8C3}" type="parTrans" cxnId="{FFCA6CA6-9007-4AFD-A2E3-1480C0D2E178}">
      <dgm:prSet/>
      <dgm:spPr/>
      <dgm:t>
        <a:bodyPr/>
        <a:lstStyle/>
        <a:p>
          <a:endParaRPr lang="en-GB"/>
        </a:p>
      </dgm:t>
    </dgm:pt>
    <dgm:pt modelId="{05CBBA73-26AB-4A66-9F6F-57664EEEB8B8}" type="sibTrans" cxnId="{FFCA6CA6-9007-4AFD-A2E3-1480C0D2E178}">
      <dgm:prSet/>
      <dgm:spPr/>
      <dgm:t>
        <a:bodyPr/>
        <a:lstStyle/>
        <a:p>
          <a:endParaRPr lang="en-GB"/>
        </a:p>
      </dgm:t>
    </dgm:pt>
    <dgm:pt modelId="{A325500E-87BA-4FE2-9C00-60BDEDEDB86B}">
      <dgm:prSet phldrT="[Text]" custT="1"/>
      <dgm:spPr/>
      <dgm:t>
        <a:bodyPr/>
        <a:lstStyle/>
        <a:p>
          <a:r>
            <a:rPr lang="en-GB" sz="1200"/>
            <a:t>Portal of exit</a:t>
          </a:r>
        </a:p>
      </dgm:t>
    </dgm:pt>
    <dgm:pt modelId="{B93E9022-D5DA-4F5D-BB7E-28ACDB9E391A}" type="parTrans" cxnId="{B4A0C92E-8731-4F94-8291-AFBF73812AB6}">
      <dgm:prSet/>
      <dgm:spPr/>
      <dgm:t>
        <a:bodyPr/>
        <a:lstStyle/>
        <a:p>
          <a:endParaRPr lang="en-GB"/>
        </a:p>
      </dgm:t>
    </dgm:pt>
    <dgm:pt modelId="{465541DB-135D-46DE-B6E2-5F2F0CEDB5DD}" type="sibTrans" cxnId="{B4A0C92E-8731-4F94-8291-AFBF73812AB6}">
      <dgm:prSet/>
      <dgm:spPr/>
      <dgm:t>
        <a:bodyPr/>
        <a:lstStyle/>
        <a:p>
          <a:endParaRPr lang="en-GB"/>
        </a:p>
      </dgm:t>
    </dgm:pt>
    <dgm:pt modelId="{D5013A58-DA88-4F59-B491-AAFBC30DA54A}">
      <dgm:prSet phldrT="[Text]" custT="1"/>
      <dgm:spPr/>
      <dgm:t>
        <a:bodyPr/>
        <a:lstStyle/>
        <a:p>
          <a:r>
            <a:rPr lang="en-GB" sz="1200"/>
            <a:t>Mode of transmission</a:t>
          </a:r>
        </a:p>
      </dgm:t>
    </dgm:pt>
    <dgm:pt modelId="{62280020-4BE7-4E80-A37F-C70096EBC492}" type="parTrans" cxnId="{12E99EE7-340F-498C-A146-E51DE80F347E}">
      <dgm:prSet/>
      <dgm:spPr/>
      <dgm:t>
        <a:bodyPr/>
        <a:lstStyle/>
        <a:p>
          <a:endParaRPr lang="en-GB"/>
        </a:p>
      </dgm:t>
    </dgm:pt>
    <dgm:pt modelId="{E830057B-9117-4DAA-B762-27716739AC2E}" type="sibTrans" cxnId="{12E99EE7-340F-498C-A146-E51DE80F347E}">
      <dgm:prSet/>
      <dgm:spPr/>
      <dgm:t>
        <a:bodyPr/>
        <a:lstStyle/>
        <a:p>
          <a:endParaRPr lang="en-GB"/>
        </a:p>
      </dgm:t>
    </dgm:pt>
    <dgm:pt modelId="{E5D2CA5E-A737-4F54-9D86-3E7006088B84}">
      <dgm:prSet phldrT="[Text]" custT="1"/>
      <dgm:spPr/>
      <dgm:t>
        <a:bodyPr/>
        <a:lstStyle/>
        <a:p>
          <a:r>
            <a:rPr lang="en-GB" sz="1200" dirty="0"/>
            <a:t>Portal of entry</a:t>
          </a:r>
        </a:p>
      </dgm:t>
    </dgm:pt>
    <dgm:pt modelId="{18104728-8A1E-42FE-8096-C6AF0AE7035C}" type="parTrans" cxnId="{7A0AF818-686F-4009-A1A7-E28C46B6C10A}">
      <dgm:prSet/>
      <dgm:spPr/>
      <dgm:t>
        <a:bodyPr/>
        <a:lstStyle/>
        <a:p>
          <a:endParaRPr lang="en-GB"/>
        </a:p>
      </dgm:t>
    </dgm:pt>
    <dgm:pt modelId="{A2228DF1-6A2D-425A-92DC-9A6DDB1844DF}" type="sibTrans" cxnId="{7A0AF818-686F-4009-A1A7-E28C46B6C10A}">
      <dgm:prSet/>
      <dgm:spPr/>
      <dgm:t>
        <a:bodyPr/>
        <a:lstStyle/>
        <a:p>
          <a:endParaRPr lang="en-GB"/>
        </a:p>
      </dgm:t>
    </dgm:pt>
    <dgm:pt modelId="{87DDBC81-408A-4F36-B43F-569C934DD226}">
      <dgm:prSet phldrT="[Text]" custT="1"/>
      <dgm:spPr/>
      <dgm:t>
        <a:bodyPr/>
        <a:lstStyle/>
        <a:p>
          <a:endParaRPr lang="en-GB" sz="1200" dirty="0"/>
        </a:p>
        <a:p>
          <a:r>
            <a:rPr lang="en-GB" sz="1200" dirty="0"/>
            <a:t>Susceptible</a:t>
          </a:r>
        </a:p>
        <a:p>
          <a:r>
            <a:rPr lang="en-GB" sz="1200" dirty="0"/>
            <a:t>host</a:t>
          </a:r>
        </a:p>
      </dgm:t>
    </dgm:pt>
    <dgm:pt modelId="{D19CA1F9-55FB-41BF-B05C-7CE97263DEA7}" type="parTrans" cxnId="{30F97E9E-7C0E-4AFB-BEAF-948F390A75D3}">
      <dgm:prSet/>
      <dgm:spPr/>
      <dgm:t>
        <a:bodyPr/>
        <a:lstStyle/>
        <a:p>
          <a:endParaRPr lang="en-GB"/>
        </a:p>
      </dgm:t>
    </dgm:pt>
    <dgm:pt modelId="{5C60C4F1-24DB-4998-BCA7-2AE0911B2565}" type="sibTrans" cxnId="{30F97E9E-7C0E-4AFB-BEAF-948F390A75D3}">
      <dgm:prSet/>
      <dgm:spPr/>
      <dgm:t>
        <a:bodyPr/>
        <a:lstStyle/>
        <a:p>
          <a:endParaRPr lang="en-GB"/>
        </a:p>
      </dgm:t>
    </dgm:pt>
    <dgm:pt modelId="{8BFDC837-FB35-41C5-8EAC-82B27C760509}">
      <dgm:prSet custT="1"/>
      <dgm:spPr/>
      <dgm:t>
        <a:bodyPr/>
        <a:lstStyle/>
        <a:p>
          <a:r>
            <a:rPr lang="en-GB" sz="1200"/>
            <a:t>Reservoir</a:t>
          </a:r>
        </a:p>
      </dgm:t>
    </dgm:pt>
    <dgm:pt modelId="{BE510A61-A345-4F06-A289-345E6679046E}" type="parTrans" cxnId="{BFBA1F98-95E0-488F-8A4F-311020BDE082}">
      <dgm:prSet/>
      <dgm:spPr/>
      <dgm:t>
        <a:bodyPr/>
        <a:lstStyle/>
        <a:p>
          <a:endParaRPr lang="en-GB"/>
        </a:p>
      </dgm:t>
    </dgm:pt>
    <dgm:pt modelId="{E39F81AF-01FD-4E2E-B3C9-5DDF79126031}" type="sibTrans" cxnId="{BFBA1F98-95E0-488F-8A4F-311020BDE082}">
      <dgm:prSet/>
      <dgm:spPr/>
      <dgm:t>
        <a:bodyPr/>
        <a:lstStyle/>
        <a:p>
          <a:endParaRPr lang="en-GB"/>
        </a:p>
      </dgm:t>
    </dgm:pt>
    <dgm:pt modelId="{35CB5B8A-E50F-4F51-B13F-477569E9280D}" type="pres">
      <dgm:prSet presAssocID="{E346C9F7-CB03-4607-8BB3-D3153BE317F7}" presName="cycle" presStyleCnt="0">
        <dgm:presLayoutVars>
          <dgm:dir/>
          <dgm:resizeHandles val="exact"/>
        </dgm:presLayoutVars>
      </dgm:prSet>
      <dgm:spPr/>
    </dgm:pt>
    <dgm:pt modelId="{E0D4F08F-9B65-470D-A582-176B6CFE65FB}" type="pres">
      <dgm:prSet presAssocID="{276AB266-A41D-4CAA-99BE-7F63C54E0012}" presName="node" presStyleLbl="node1" presStyleIdx="0" presStyleCnt="6" custScaleX="119402">
        <dgm:presLayoutVars>
          <dgm:bulletEnabled val="1"/>
        </dgm:presLayoutVars>
      </dgm:prSet>
      <dgm:spPr/>
    </dgm:pt>
    <dgm:pt modelId="{83019F15-6BC8-4BA0-A33D-50CADB321CEB}" type="pres">
      <dgm:prSet presAssocID="{05CBBA73-26AB-4A66-9F6F-57664EEEB8B8}" presName="sibTrans" presStyleLbl="sibTrans2D1" presStyleIdx="0" presStyleCnt="6" custScaleX="192710" custLinFactNeighborX="39998" custLinFactNeighborY="-9925"/>
      <dgm:spPr/>
    </dgm:pt>
    <dgm:pt modelId="{1A41138B-2D4A-46D6-B156-0FBE2A0353BD}" type="pres">
      <dgm:prSet presAssocID="{05CBBA73-26AB-4A66-9F6F-57664EEEB8B8}" presName="connectorText" presStyleLbl="sibTrans2D1" presStyleIdx="0" presStyleCnt="6"/>
      <dgm:spPr/>
    </dgm:pt>
    <dgm:pt modelId="{420E4482-308D-4FDC-B7C6-785B71C1629F}" type="pres">
      <dgm:prSet presAssocID="{8BFDC837-FB35-41C5-8EAC-82B27C760509}" presName="node" presStyleLbl="node1" presStyleIdx="1" presStyleCnt="6" custScaleX="125375">
        <dgm:presLayoutVars>
          <dgm:bulletEnabled val="1"/>
        </dgm:presLayoutVars>
      </dgm:prSet>
      <dgm:spPr/>
    </dgm:pt>
    <dgm:pt modelId="{06C9A881-53BD-407D-9AF8-5959AE9F9A71}" type="pres">
      <dgm:prSet presAssocID="{E39F81AF-01FD-4E2E-B3C9-5DDF79126031}" presName="sibTrans" presStyleLbl="sibTrans2D1" presStyleIdx="1" presStyleCnt="6" custScaleX="153201"/>
      <dgm:spPr/>
    </dgm:pt>
    <dgm:pt modelId="{6CF75A44-9596-4EA1-A352-3B701EA9D786}" type="pres">
      <dgm:prSet presAssocID="{E39F81AF-01FD-4E2E-B3C9-5DDF79126031}" presName="connectorText" presStyleLbl="sibTrans2D1" presStyleIdx="1" presStyleCnt="6"/>
      <dgm:spPr/>
    </dgm:pt>
    <dgm:pt modelId="{73A990A2-862A-440A-8B25-A1BFFBD4AB1C}" type="pres">
      <dgm:prSet presAssocID="{A325500E-87BA-4FE2-9C00-60BDEDEDB86B}" presName="node" presStyleLbl="node1" presStyleIdx="2" presStyleCnt="6" custScaleX="119028">
        <dgm:presLayoutVars>
          <dgm:bulletEnabled val="1"/>
        </dgm:presLayoutVars>
      </dgm:prSet>
      <dgm:spPr/>
    </dgm:pt>
    <dgm:pt modelId="{90D8C1A4-5BC5-43CD-ACF6-8EC8DA81381D}" type="pres">
      <dgm:prSet presAssocID="{465541DB-135D-46DE-B6E2-5F2F0CEDB5DD}" presName="sibTrans" presStyleLbl="sibTrans2D1" presStyleIdx="2" presStyleCnt="6" custScaleX="163794"/>
      <dgm:spPr/>
    </dgm:pt>
    <dgm:pt modelId="{BEA637EB-ADC2-4D32-A0B9-324965E4A941}" type="pres">
      <dgm:prSet presAssocID="{465541DB-135D-46DE-B6E2-5F2F0CEDB5DD}" presName="connectorText" presStyleLbl="sibTrans2D1" presStyleIdx="2" presStyleCnt="6"/>
      <dgm:spPr/>
    </dgm:pt>
    <dgm:pt modelId="{9548630E-182E-4C13-99D9-6E8F8420CA12}" type="pres">
      <dgm:prSet presAssocID="{D5013A58-DA88-4F59-B491-AAFBC30DA54A}" presName="node" presStyleLbl="node1" presStyleIdx="3" presStyleCnt="6" custScaleX="127579">
        <dgm:presLayoutVars>
          <dgm:bulletEnabled val="1"/>
        </dgm:presLayoutVars>
      </dgm:prSet>
      <dgm:spPr/>
    </dgm:pt>
    <dgm:pt modelId="{34B15040-F9F5-4A9D-8978-A05C99665169}" type="pres">
      <dgm:prSet presAssocID="{E830057B-9117-4DAA-B762-27716739AC2E}" presName="sibTrans" presStyleLbl="sibTrans2D1" presStyleIdx="3" presStyleCnt="6" custScaleX="183995" custLinFactNeighborX="-33276" custLinFactNeighborY="7869"/>
      <dgm:spPr/>
    </dgm:pt>
    <dgm:pt modelId="{0FF31992-8495-4492-B1D1-46281202FC4F}" type="pres">
      <dgm:prSet presAssocID="{E830057B-9117-4DAA-B762-27716739AC2E}" presName="connectorText" presStyleLbl="sibTrans2D1" presStyleIdx="3" presStyleCnt="6"/>
      <dgm:spPr/>
    </dgm:pt>
    <dgm:pt modelId="{18A2513E-B2CF-421D-96C3-C5BCFE6F5FB4}" type="pres">
      <dgm:prSet presAssocID="{E5D2CA5E-A737-4F54-9D86-3E7006088B84}" presName="node" presStyleLbl="node1" presStyleIdx="4" presStyleCnt="6" custScaleX="125691">
        <dgm:presLayoutVars>
          <dgm:bulletEnabled val="1"/>
        </dgm:presLayoutVars>
      </dgm:prSet>
      <dgm:spPr/>
    </dgm:pt>
    <dgm:pt modelId="{9942596B-66CD-49CC-A17F-432333DF0576}" type="pres">
      <dgm:prSet presAssocID="{A2228DF1-6A2D-425A-92DC-9A6DDB1844DF}" presName="sibTrans" presStyleLbl="sibTrans2D1" presStyleIdx="4" presStyleCnt="6" custScaleX="139111"/>
      <dgm:spPr/>
    </dgm:pt>
    <dgm:pt modelId="{2C39E287-37EC-421C-BD5A-A084F4E38F78}" type="pres">
      <dgm:prSet presAssocID="{A2228DF1-6A2D-425A-92DC-9A6DDB1844DF}" presName="connectorText" presStyleLbl="sibTrans2D1" presStyleIdx="4" presStyleCnt="6"/>
      <dgm:spPr/>
    </dgm:pt>
    <dgm:pt modelId="{CED48AFA-B3FE-40A5-BFD9-53ED6192E938}" type="pres">
      <dgm:prSet presAssocID="{87DDBC81-408A-4F36-B43F-569C934DD226}" presName="node" presStyleLbl="node1" presStyleIdx="5" presStyleCnt="6" custScaleX="112871" custRadScaleRad="105965" custRadScaleInc="-12643">
        <dgm:presLayoutVars>
          <dgm:bulletEnabled val="1"/>
        </dgm:presLayoutVars>
      </dgm:prSet>
      <dgm:spPr/>
    </dgm:pt>
    <dgm:pt modelId="{5B819683-DD20-4794-AE50-6F5A0FB19EB8}" type="pres">
      <dgm:prSet presAssocID="{5C60C4F1-24DB-4998-BCA7-2AE0911B2565}" presName="sibTrans" presStyleLbl="sibTrans2D1" presStyleIdx="5" presStyleCnt="6" custScaleX="167542"/>
      <dgm:spPr/>
    </dgm:pt>
    <dgm:pt modelId="{E28D1CF9-55A3-44C8-80C5-A3A3D85BF662}" type="pres">
      <dgm:prSet presAssocID="{5C60C4F1-24DB-4998-BCA7-2AE0911B2565}" presName="connectorText" presStyleLbl="sibTrans2D1" presStyleIdx="5" presStyleCnt="6"/>
      <dgm:spPr/>
    </dgm:pt>
  </dgm:ptLst>
  <dgm:cxnLst>
    <dgm:cxn modelId="{93FDF509-0C81-4B31-91CD-4258152DF150}" type="presOf" srcId="{276AB266-A41D-4CAA-99BE-7F63C54E0012}" destId="{E0D4F08F-9B65-470D-A582-176B6CFE65FB}" srcOrd="0" destOrd="0" presId="urn:microsoft.com/office/officeart/2005/8/layout/cycle2"/>
    <dgm:cxn modelId="{7A0AF818-686F-4009-A1A7-E28C46B6C10A}" srcId="{E346C9F7-CB03-4607-8BB3-D3153BE317F7}" destId="{E5D2CA5E-A737-4F54-9D86-3E7006088B84}" srcOrd="4" destOrd="0" parTransId="{18104728-8A1E-42FE-8096-C6AF0AE7035C}" sibTransId="{A2228DF1-6A2D-425A-92DC-9A6DDB1844DF}"/>
    <dgm:cxn modelId="{01181B27-2BCB-40BF-B538-029B3659F89F}" type="presOf" srcId="{E830057B-9117-4DAA-B762-27716739AC2E}" destId="{34B15040-F9F5-4A9D-8978-A05C99665169}" srcOrd="0" destOrd="0" presId="urn:microsoft.com/office/officeart/2005/8/layout/cycle2"/>
    <dgm:cxn modelId="{B4A0C92E-8731-4F94-8291-AFBF73812AB6}" srcId="{E346C9F7-CB03-4607-8BB3-D3153BE317F7}" destId="{A325500E-87BA-4FE2-9C00-60BDEDEDB86B}" srcOrd="2" destOrd="0" parTransId="{B93E9022-D5DA-4F5D-BB7E-28ACDB9E391A}" sibTransId="{465541DB-135D-46DE-B6E2-5F2F0CEDB5DD}"/>
    <dgm:cxn modelId="{7B918D32-4FED-4BA9-8E54-B1BDABFE73D7}" type="presOf" srcId="{A2228DF1-6A2D-425A-92DC-9A6DDB1844DF}" destId="{2C39E287-37EC-421C-BD5A-A084F4E38F78}" srcOrd="1" destOrd="0" presId="urn:microsoft.com/office/officeart/2005/8/layout/cycle2"/>
    <dgm:cxn modelId="{84746A36-F3F2-4685-86AC-7FD1958C10CE}" type="presOf" srcId="{05CBBA73-26AB-4A66-9F6F-57664EEEB8B8}" destId="{83019F15-6BC8-4BA0-A33D-50CADB321CEB}" srcOrd="0" destOrd="0" presId="urn:microsoft.com/office/officeart/2005/8/layout/cycle2"/>
    <dgm:cxn modelId="{CB976360-0B27-4D75-98F0-BB9AE249048E}" type="presOf" srcId="{5C60C4F1-24DB-4998-BCA7-2AE0911B2565}" destId="{5B819683-DD20-4794-AE50-6F5A0FB19EB8}" srcOrd="0" destOrd="0" presId="urn:microsoft.com/office/officeart/2005/8/layout/cycle2"/>
    <dgm:cxn modelId="{BE3D1147-F9EF-46CD-8F30-53FA2BBDA3F8}" type="presOf" srcId="{A2228DF1-6A2D-425A-92DC-9A6DDB1844DF}" destId="{9942596B-66CD-49CC-A17F-432333DF0576}" srcOrd="0" destOrd="0" presId="urn:microsoft.com/office/officeart/2005/8/layout/cycle2"/>
    <dgm:cxn modelId="{511CEA5A-6C43-429C-A059-0990880394D5}" type="presOf" srcId="{465541DB-135D-46DE-B6E2-5F2F0CEDB5DD}" destId="{90D8C1A4-5BC5-43CD-ACF6-8EC8DA81381D}" srcOrd="0" destOrd="0" presId="urn:microsoft.com/office/officeart/2005/8/layout/cycle2"/>
    <dgm:cxn modelId="{51868A86-CBE8-4E9E-86C8-ED9E59D06451}" type="presOf" srcId="{5C60C4F1-24DB-4998-BCA7-2AE0911B2565}" destId="{E28D1CF9-55A3-44C8-80C5-A3A3D85BF662}" srcOrd="1" destOrd="0" presId="urn:microsoft.com/office/officeart/2005/8/layout/cycle2"/>
    <dgm:cxn modelId="{DAB0238E-A327-433A-8212-1C3B524CE440}" type="presOf" srcId="{465541DB-135D-46DE-B6E2-5F2F0CEDB5DD}" destId="{BEA637EB-ADC2-4D32-A0B9-324965E4A941}" srcOrd="1" destOrd="0" presId="urn:microsoft.com/office/officeart/2005/8/layout/cycle2"/>
    <dgm:cxn modelId="{59F57590-2C98-4CE4-9BBC-6E051C4C5ED3}" type="presOf" srcId="{E5D2CA5E-A737-4F54-9D86-3E7006088B84}" destId="{18A2513E-B2CF-421D-96C3-C5BCFE6F5FB4}" srcOrd="0" destOrd="0" presId="urn:microsoft.com/office/officeart/2005/8/layout/cycle2"/>
    <dgm:cxn modelId="{68E6AD96-A895-4E40-86C3-AE971FAF125F}" type="presOf" srcId="{05CBBA73-26AB-4A66-9F6F-57664EEEB8B8}" destId="{1A41138B-2D4A-46D6-B156-0FBE2A0353BD}" srcOrd="1" destOrd="0" presId="urn:microsoft.com/office/officeart/2005/8/layout/cycle2"/>
    <dgm:cxn modelId="{BFBA1F98-95E0-488F-8A4F-311020BDE082}" srcId="{E346C9F7-CB03-4607-8BB3-D3153BE317F7}" destId="{8BFDC837-FB35-41C5-8EAC-82B27C760509}" srcOrd="1" destOrd="0" parTransId="{BE510A61-A345-4F06-A289-345E6679046E}" sibTransId="{E39F81AF-01FD-4E2E-B3C9-5DDF79126031}"/>
    <dgm:cxn modelId="{30F97E9E-7C0E-4AFB-BEAF-948F390A75D3}" srcId="{E346C9F7-CB03-4607-8BB3-D3153BE317F7}" destId="{87DDBC81-408A-4F36-B43F-569C934DD226}" srcOrd="5" destOrd="0" parTransId="{D19CA1F9-55FB-41BF-B05C-7CE97263DEA7}" sibTransId="{5C60C4F1-24DB-4998-BCA7-2AE0911B2565}"/>
    <dgm:cxn modelId="{E16A83A5-8AC7-40E8-B950-96878509E2BC}" type="presOf" srcId="{E830057B-9117-4DAA-B762-27716739AC2E}" destId="{0FF31992-8495-4492-B1D1-46281202FC4F}" srcOrd="1" destOrd="0" presId="urn:microsoft.com/office/officeart/2005/8/layout/cycle2"/>
    <dgm:cxn modelId="{FFCA6CA6-9007-4AFD-A2E3-1480C0D2E178}" srcId="{E346C9F7-CB03-4607-8BB3-D3153BE317F7}" destId="{276AB266-A41D-4CAA-99BE-7F63C54E0012}" srcOrd="0" destOrd="0" parTransId="{93A61547-C16A-4AF2-AA1F-2D686F3FF8C3}" sibTransId="{05CBBA73-26AB-4A66-9F6F-57664EEEB8B8}"/>
    <dgm:cxn modelId="{7CD8DEB4-56B2-4F5E-91DE-1C33B0B959CD}" type="presOf" srcId="{E346C9F7-CB03-4607-8BB3-D3153BE317F7}" destId="{35CB5B8A-E50F-4F51-B13F-477569E9280D}" srcOrd="0" destOrd="0" presId="urn:microsoft.com/office/officeart/2005/8/layout/cycle2"/>
    <dgm:cxn modelId="{18F560C6-69F7-44BA-961E-6895A9C80E53}" type="presOf" srcId="{8BFDC837-FB35-41C5-8EAC-82B27C760509}" destId="{420E4482-308D-4FDC-B7C6-785B71C1629F}" srcOrd="0" destOrd="0" presId="urn:microsoft.com/office/officeart/2005/8/layout/cycle2"/>
    <dgm:cxn modelId="{698951C7-6151-453D-BA8C-AC8FF1053FB8}" type="presOf" srcId="{D5013A58-DA88-4F59-B491-AAFBC30DA54A}" destId="{9548630E-182E-4C13-99D9-6E8F8420CA12}" srcOrd="0" destOrd="0" presId="urn:microsoft.com/office/officeart/2005/8/layout/cycle2"/>
    <dgm:cxn modelId="{177ADDCB-02AC-460B-B926-E2D2CC968B8F}" type="presOf" srcId="{E39F81AF-01FD-4E2E-B3C9-5DDF79126031}" destId="{6CF75A44-9596-4EA1-A352-3B701EA9D786}" srcOrd="1" destOrd="0" presId="urn:microsoft.com/office/officeart/2005/8/layout/cycle2"/>
    <dgm:cxn modelId="{48D2C7DE-3CD7-4EBC-BB37-E6BFB3BA1F75}" type="presOf" srcId="{A325500E-87BA-4FE2-9C00-60BDEDEDB86B}" destId="{73A990A2-862A-440A-8B25-A1BFFBD4AB1C}" srcOrd="0" destOrd="0" presId="urn:microsoft.com/office/officeart/2005/8/layout/cycle2"/>
    <dgm:cxn modelId="{542DC2E6-D345-4E45-9AAE-A8FCCD9013BC}" type="presOf" srcId="{E39F81AF-01FD-4E2E-B3C9-5DDF79126031}" destId="{06C9A881-53BD-407D-9AF8-5959AE9F9A71}" srcOrd="0" destOrd="0" presId="urn:microsoft.com/office/officeart/2005/8/layout/cycle2"/>
    <dgm:cxn modelId="{12E99EE7-340F-498C-A146-E51DE80F347E}" srcId="{E346C9F7-CB03-4607-8BB3-D3153BE317F7}" destId="{D5013A58-DA88-4F59-B491-AAFBC30DA54A}" srcOrd="3" destOrd="0" parTransId="{62280020-4BE7-4E80-A37F-C70096EBC492}" sibTransId="{E830057B-9117-4DAA-B762-27716739AC2E}"/>
    <dgm:cxn modelId="{8B562CF7-B0E2-4A53-B6B2-12DFC887B585}" type="presOf" srcId="{87DDBC81-408A-4F36-B43F-569C934DD226}" destId="{CED48AFA-B3FE-40A5-BFD9-53ED6192E938}" srcOrd="0" destOrd="0" presId="urn:microsoft.com/office/officeart/2005/8/layout/cycle2"/>
    <dgm:cxn modelId="{AF82096C-3C3F-40FD-8F99-5EEB7498F812}" type="presParOf" srcId="{35CB5B8A-E50F-4F51-B13F-477569E9280D}" destId="{E0D4F08F-9B65-470D-A582-176B6CFE65FB}" srcOrd="0" destOrd="0" presId="urn:microsoft.com/office/officeart/2005/8/layout/cycle2"/>
    <dgm:cxn modelId="{F5163BEA-0B9E-4305-B7E6-F36B0CD65F72}" type="presParOf" srcId="{35CB5B8A-E50F-4F51-B13F-477569E9280D}" destId="{83019F15-6BC8-4BA0-A33D-50CADB321CEB}" srcOrd="1" destOrd="0" presId="urn:microsoft.com/office/officeart/2005/8/layout/cycle2"/>
    <dgm:cxn modelId="{2BA433B0-48C6-40FA-BDF7-CA3DB4182F3E}" type="presParOf" srcId="{83019F15-6BC8-4BA0-A33D-50CADB321CEB}" destId="{1A41138B-2D4A-46D6-B156-0FBE2A0353BD}" srcOrd="0" destOrd="0" presId="urn:microsoft.com/office/officeart/2005/8/layout/cycle2"/>
    <dgm:cxn modelId="{F6534103-056D-48FC-B7EB-572EB36C142D}" type="presParOf" srcId="{35CB5B8A-E50F-4F51-B13F-477569E9280D}" destId="{420E4482-308D-4FDC-B7C6-785B71C1629F}" srcOrd="2" destOrd="0" presId="urn:microsoft.com/office/officeart/2005/8/layout/cycle2"/>
    <dgm:cxn modelId="{3877F8A8-C056-49C8-93F1-E958DDA8E3B8}" type="presParOf" srcId="{35CB5B8A-E50F-4F51-B13F-477569E9280D}" destId="{06C9A881-53BD-407D-9AF8-5959AE9F9A71}" srcOrd="3" destOrd="0" presId="urn:microsoft.com/office/officeart/2005/8/layout/cycle2"/>
    <dgm:cxn modelId="{CE781AB3-C544-4070-9EBC-65D4BCBFBA15}" type="presParOf" srcId="{06C9A881-53BD-407D-9AF8-5959AE9F9A71}" destId="{6CF75A44-9596-4EA1-A352-3B701EA9D786}" srcOrd="0" destOrd="0" presId="urn:microsoft.com/office/officeart/2005/8/layout/cycle2"/>
    <dgm:cxn modelId="{33D66D3D-F6AD-47C2-BEF3-95A1909895EA}" type="presParOf" srcId="{35CB5B8A-E50F-4F51-B13F-477569E9280D}" destId="{73A990A2-862A-440A-8B25-A1BFFBD4AB1C}" srcOrd="4" destOrd="0" presId="urn:microsoft.com/office/officeart/2005/8/layout/cycle2"/>
    <dgm:cxn modelId="{08318718-D76E-49DB-A6EA-2D2B48BA65E4}" type="presParOf" srcId="{35CB5B8A-E50F-4F51-B13F-477569E9280D}" destId="{90D8C1A4-5BC5-43CD-ACF6-8EC8DA81381D}" srcOrd="5" destOrd="0" presId="urn:microsoft.com/office/officeart/2005/8/layout/cycle2"/>
    <dgm:cxn modelId="{7B96F636-B6D5-4508-AFF6-FB55AE96D4FF}" type="presParOf" srcId="{90D8C1A4-5BC5-43CD-ACF6-8EC8DA81381D}" destId="{BEA637EB-ADC2-4D32-A0B9-324965E4A941}" srcOrd="0" destOrd="0" presId="urn:microsoft.com/office/officeart/2005/8/layout/cycle2"/>
    <dgm:cxn modelId="{AE719A7B-11AA-4953-B34D-760FF42F8DB9}" type="presParOf" srcId="{35CB5B8A-E50F-4F51-B13F-477569E9280D}" destId="{9548630E-182E-4C13-99D9-6E8F8420CA12}" srcOrd="6" destOrd="0" presId="urn:microsoft.com/office/officeart/2005/8/layout/cycle2"/>
    <dgm:cxn modelId="{637B13E9-E296-40ED-9692-F3C2A2681A1D}" type="presParOf" srcId="{35CB5B8A-E50F-4F51-B13F-477569E9280D}" destId="{34B15040-F9F5-4A9D-8978-A05C99665169}" srcOrd="7" destOrd="0" presId="urn:microsoft.com/office/officeart/2005/8/layout/cycle2"/>
    <dgm:cxn modelId="{54FB1CD5-D1C2-417F-B567-BCD0EDF3E946}" type="presParOf" srcId="{34B15040-F9F5-4A9D-8978-A05C99665169}" destId="{0FF31992-8495-4492-B1D1-46281202FC4F}" srcOrd="0" destOrd="0" presId="urn:microsoft.com/office/officeart/2005/8/layout/cycle2"/>
    <dgm:cxn modelId="{59C4E04F-A8CC-4710-B20D-015B4542A4DA}" type="presParOf" srcId="{35CB5B8A-E50F-4F51-B13F-477569E9280D}" destId="{18A2513E-B2CF-421D-96C3-C5BCFE6F5FB4}" srcOrd="8" destOrd="0" presId="urn:microsoft.com/office/officeart/2005/8/layout/cycle2"/>
    <dgm:cxn modelId="{88FC7C4F-0809-444D-856E-FABBCD56A24D}" type="presParOf" srcId="{35CB5B8A-E50F-4F51-B13F-477569E9280D}" destId="{9942596B-66CD-49CC-A17F-432333DF0576}" srcOrd="9" destOrd="0" presId="urn:microsoft.com/office/officeart/2005/8/layout/cycle2"/>
    <dgm:cxn modelId="{2999E969-7FE6-4346-B2EF-26121E951F15}" type="presParOf" srcId="{9942596B-66CD-49CC-A17F-432333DF0576}" destId="{2C39E287-37EC-421C-BD5A-A084F4E38F78}" srcOrd="0" destOrd="0" presId="urn:microsoft.com/office/officeart/2005/8/layout/cycle2"/>
    <dgm:cxn modelId="{7AB943A7-D833-4AB6-BD47-C3CC5C8363DF}" type="presParOf" srcId="{35CB5B8A-E50F-4F51-B13F-477569E9280D}" destId="{CED48AFA-B3FE-40A5-BFD9-53ED6192E938}" srcOrd="10" destOrd="0" presId="urn:microsoft.com/office/officeart/2005/8/layout/cycle2"/>
    <dgm:cxn modelId="{D8F3E784-CCA2-41A9-90CC-57A7AD815510}" type="presParOf" srcId="{35CB5B8A-E50F-4F51-B13F-477569E9280D}" destId="{5B819683-DD20-4794-AE50-6F5A0FB19EB8}" srcOrd="11" destOrd="0" presId="urn:microsoft.com/office/officeart/2005/8/layout/cycle2"/>
    <dgm:cxn modelId="{FB046728-920B-481C-9568-36A9F57266E0}" type="presParOf" srcId="{5B819683-DD20-4794-AE50-6F5A0FB19EB8}" destId="{E28D1CF9-55A3-44C8-80C5-A3A3D85BF66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46C9F7-CB03-4607-8BB3-D3153BE317F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6AB266-A41D-4CAA-99BE-7F63C54E0012}">
      <dgm:prSet phldrT="[Text]" custT="1"/>
      <dgm:spPr/>
      <dgm:t>
        <a:bodyPr/>
        <a:lstStyle/>
        <a:p>
          <a:r>
            <a:rPr lang="en-GB" sz="1200"/>
            <a:t>Infectious</a:t>
          </a:r>
        </a:p>
        <a:p>
          <a:r>
            <a:rPr lang="en-GB" sz="1200"/>
            <a:t>agent</a:t>
          </a:r>
        </a:p>
      </dgm:t>
    </dgm:pt>
    <dgm:pt modelId="{93A61547-C16A-4AF2-AA1F-2D686F3FF8C3}" type="parTrans" cxnId="{FFCA6CA6-9007-4AFD-A2E3-1480C0D2E178}">
      <dgm:prSet/>
      <dgm:spPr/>
      <dgm:t>
        <a:bodyPr/>
        <a:lstStyle/>
        <a:p>
          <a:endParaRPr lang="en-GB"/>
        </a:p>
      </dgm:t>
    </dgm:pt>
    <dgm:pt modelId="{05CBBA73-26AB-4A66-9F6F-57664EEEB8B8}" type="sibTrans" cxnId="{FFCA6CA6-9007-4AFD-A2E3-1480C0D2E178}">
      <dgm:prSet/>
      <dgm:spPr/>
      <dgm:t>
        <a:bodyPr/>
        <a:lstStyle/>
        <a:p>
          <a:endParaRPr lang="en-GB"/>
        </a:p>
      </dgm:t>
    </dgm:pt>
    <dgm:pt modelId="{A325500E-87BA-4FE2-9C00-60BDEDEDB86B}">
      <dgm:prSet phldrT="[Text]" custT="1"/>
      <dgm:spPr/>
      <dgm:t>
        <a:bodyPr/>
        <a:lstStyle/>
        <a:p>
          <a:r>
            <a:rPr lang="en-GB" sz="1200"/>
            <a:t>Portal of exit</a:t>
          </a:r>
        </a:p>
      </dgm:t>
    </dgm:pt>
    <dgm:pt modelId="{B93E9022-D5DA-4F5D-BB7E-28ACDB9E391A}" type="parTrans" cxnId="{B4A0C92E-8731-4F94-8291-AFBF73812AB6}">
      <dgm:prSet/>
      <dgm:spPr/>
      <dgm:t>
        <a:bodyPr/>
        <a:lstStyle/>
        <a:p>
          <a:endParaRPr lang="en-GB"/>
        </a:p>
      </dgm:t>
    </dgm:pt>
    <dgm:pt modelId="{465541DB-135D-46DE-B6E2-5F2F0CEDB5DD}" type="sibTrans" cxnId="{B4A0C92E-8731-4F94-8291-AFBF73812AB6}">
      <dgm:prSet/>
      <dgm:spPr/>
      <dgm:t>
        <a:bodyPr/>
        <a:lstStyle/>
        <a:p>
          <a:endParaRPr lang="en-GB"/>
        </a:p>
      </dgm:t>
    </dgm:pt>
    <dgm:pt modelId="{D5013A58-DA88-4F59-B491-AAFBC30DA54A}">
      <dgm:prSet phldrT="[Text]" custT="1"/>
      <dgm:spPr/>
      <dgm:t>
        <a:bodyPr/>
        <a:lstStyle/>
        <a:p>
          <a:r>
            <a:rPr lang="en-GB" sz="1200"/>
            <a:t>Mode of transmission</a:t>
          </a:r>
        </a:p>
      </dgm:t>
    </dgm:pt>
    <dgm:pt modelId="{62280020-4BE7-4E80-A37F-C70096EBC492}" type="parTrans" cxnId="{12E99EE7-340F-498C-A146-E51DE80F347E}">
      <dgm:prSet/>
      <dgm:spPr/>
      <dgm:t>
        <a:bodyPr/>
        <a:lstStyle/>
        <a:p>
          <a:endParaRPr lang="en-GB"/>
        </a:p>
      </dgm:t>
    </dgm:pt>
    <dgm:pt modelId="{E830057B-9117-4DAA-B762-27716739AC2E}" type="sibTrans" cxnId="{12E99EE7-340F-498C-A146-E51DE80F347E}">
      <dgm:prSet/>
      <dgm:spPr/>
      <dgm:t>
        <a:bodyPr/>
        <a:lstStyle/>
        <a:p>
          <a:endParaRPr lang="en-GB"/>
        </a:p>
      </dgm:t>
    </dgm:pt>
    <dgm:pt modelId="{E5D2CA5E-A737-4F54-9D86-3E7006088B84}">
      <dgm:prSet phldrT="[Text]" custT="1"/>
      <dgm:spPr/>
      <dgm:t>
        <a:bodyPr/>
        <a:lstStyle/>
        <a:p>
          <a:r>
            <a:rPr lang="en-GB" sz="1200" dirty="0"/>
            <a:t>Portal of entry</a:t>
          </a:r>
        </a:p>
      </dgm:t>
    </dgm:pt>
    <dgm:pt modelId="{18104728-8A1E-42FE-8096-C6AF0AE7035C}" type="parTrans" cxnId="{7A0AF818-686F-4009-A1A7-E28C46B6C10A}">
      <dgm:prSet/>
      <dgm:spPr/>
      <dgm:t>
        <a:bodyPr/>
        <a:lstStyle/>
        <a:p>
          <a:endParaRPr lang="en-GB"/>
        </a:p>
      </dgm:t>
    </dgm:pt>
    <dgm:pt modelId="{A2228DF1-6A2D-425A-92DC-9A6DDB1844DF}" type="sibTrans" cxnId="{7A0AF818-686F-4009-A1A7-E28C46B6C10A}">
      <dgm:prSet/>
      <dgm:spPr/>
      <dgm:t>
        <a:bodyPr/>
        <a:lstStyle/>
        <a:p>
          <a:endParaRPr lang="en-GB"/>
        </a:p>
      </dgm:t>
    </dgm:pt>
    <dgm:pt modelId="{87DDBC81-408A-4F36-B43F-569C934DD226}">
      <dgm:prSet phldrT="[Text]" custT="1"/>
      <dgm:spPr/>
      <dgm:t>
        <a:bodyPr/>
        <a:lstStyle/>
        <a:p>
          <a:endParaRPr lang="en-GB" sz="1200" dirty="0"/>
        </a:p>
        <a:p>
          <a:r>
            <a:rPr lang="en-GB" sz="1200" dirty="0"/>
            <a:t>Susceptible</a:t>
          </a:r>
        </a:p>
        <a:p>
          <a:r>
            <a:rPr lang="en-GB" sz="1200" dirty="0"/>
            <a:t>host</a:t>
          </a:r>
        </a:p>
      </dgm:t>
    </dgm:pt>
    <dgm:pt modelId="{D19CA1F9-55FB-41BF-B05C-7CE97263DEA7}" type="parTrans" cxnId="{30F97E9E-7C0E-4AFB-BEAF-948F390A75D3}">
      <dgm:prSet/>
      <dgm:spPr/>
      <dgm:t>
        <a:bodyPr/>
        <a:lstStyle/>
        <a:p>
          <a:endParaRPr lang="en-GB"/>
        </a:p>
      </dgm:t>
    </dgm:pt>
    <dgm:pt modelId="{5C60C4F1-24DB-4998-BCA7-2AE0911B2565}" type="sibTrans" cxnId="{30F97E9E-7C0E-4AFB-BEAF-948F390A75D3}">
      <dgm:prSet/>
      <dgm:spPr/>
      <dgm:t>
        <a:bodyPr/>
        <a:lstStyle/>
        <a:p>
          <a:endParaRPr lang="en-GB"/>
        </a:p>
      </dgm:t>
    </dgm:pt>
    <dgm:pt modelId="{8BFDC837-FB35-41C5-8EAC-82B27C760509}">
      <dgm:prSet custT="1"/>
      <dgm:spPr/>
      <dgm:t>
        <a:bodyPr/>
        <a:lstStyle/>
        <a:p>
          <a:r>
            <a:rPr lang="en-GB" sz="1200"/>
            <a:t>Reservoir</a:t>
          </a:r>
        </a:p>
      </dgm:t>
    </dgm:pt>
    <dgm:pt modelId="{BE510A61-A345-4F06-A289-345E6679046E}" type="parTrans" cxnId="{BFBA1F98-95E0-488F-8A4F-311020BDE082}">
      <dgm:prSet/>
      <dgm:spPr/>
      <dgm:t>
        <a:bodyPr/>
        <a:lstStyle/>
        <a:p>
          <a:endParaRPr lang="en-GB"/>
        </a:p>
      </dgm:t>
    </dgm:pt>
    <dgm:pt modelId="{E39F81AF-01FD-4E2E-B3C9-5DDF79126031}" type="sibTrans" cxnId="{BFBA1F98-95E0-488F-8A4F-311020BDE082}">
      <dgm:prSet/>
      <dgm:spPr/>
      <dgm:t>
        <a:bodyPr/>
        <a:lstStyle/>
        <a:p>
          <a:endParaRPr lang="en-GB"/>
        </a:p>
      </dgm:t>
    </dgm:pt>
    <dgm:pt modelId="{35CB5B8A-E50F-4F51-B13F-477569E9280D}" type="pres">
      <dgm:prSet presAssocID="{E346C9F7-CB03-4607-8BB3-D3153BE317F7}" presName="cycle" presStyleCnt="0">
        <dgm:presLayoutVars>
          <dgm:dir/>
          <dgm:resizeHandles val="exact"/>
        </dgm:presLayoutVars>
      </dgm:prSet>
      <dgm:spPr/>
    </dgm:pt>
    <dgm:pt modelId="{E0D4F08F-9B65-470D-A582-176B6CFE65FB}" type="pres">
      <dgm:prSet presAssocID="{276AB266-A41D-4CAA-99BE-7F63C54E0012}" presName="node" presStyleLbl="node1" presStyleIdx="0" presStyleCnt="6" custScaleX="119402">
        <dgm:presLayoutVars>
          <dgm:bulletEnabled val="1"/>
        </dgm:presLayoutVars>
      </dgm:prSet>
      <dgm:spPr/>
    </dgm:pt>
    <dgm:pt modelId="{83019F15-6BC8-4BA0-A33D-50CADB321CEB}" type="pres">
      <dgm:prSet presAssocID="{05CBBA73-26AB-4A66-9F6F-57664EEEB8B8}" presName="sibTrans" presStyleLbl="sibTrans2D1" presStyleIdx="0" presStyleCnt="6"/>
      <dgm:spPr/>
    </dgm:pt>
    <dgm:pt modelId="{1A41138B-2D4A-46D6-B156-0FBE2A0353BD}" type="pres">
      <dgm:prSet presAssocID="{05CBBA73-26AB-4A66-9F6F-57664EEEB8B8}" presName="connectorText" presStyleLbl="sibTrans2D1" presStyleIdx="0" presStyleCnt="6"/>
      <dgm:spPr/>
    </dgm:pt>
    <dgm:pt modelId="{420E4482-308D-4FDC-B7C6-785B71C1629F}" type="pres">
      <dgm:prSet presAssocID="{8BFDC837-FB35-41C5-8EAC-82B27C760509}" presName="node" presStyleLbl="node1" presStyleIdx="1" presStyleCnt="6" custScaleX="125375">
        <dgm:presLayoutVars>
          <dgm:bulletEnabled val="1"/>
        </dgm:presLayoutVars>
      </dgm:prSet>
      <dgm:spPr/>
    </dgm:pt>
    <dgm:pt modelId="{06C9A881-53BD-407D-9AF8-5959AE9F9A71}" type="pres">
      <dgm:prSet presAssocID="{E39F81AF-01FD-4E2E-B3C9-5DDF79126031}" presName="sibTrans" presStyleLbl="sibTrans2D1" presStyleIdx="1" presStyleCnt="6"/>
      <dgm:spPr/>
    </dgm:pt>
    <dgm:pt modelId="{6CF75A44-9596-4EA1-A352-3B701EA9D786}" type="pres">
      <dgm:prSet presAssocID="{E39F81AF-01FD-4E2E-B3C9-5DDF79126031}" presName="connectorText" presStyleLbl="sibTrans2D1" presStyleIdx="1" presStyleCnt="6"/>
      <dgm:spPr/>
    </dgm:pt>
    <dgm:pt modelId="{73A990A2-862A-440A-8B25-A1BFFBD4AB1C}" type="pres">
      <dgm:prSet presAssocID="{A325500E-87BA-4FE2-9C00-60BDEDEDB86B}" presName="node" presStyleLbl="node1" presStyleIdx="2" presStyleCnt="6" custScaleX="119028">
        <dgm:presLayoutVars>
          <dgm:bulletEnabled val="1"/>
        </dgm:presLayoutVars>
      </dgm:prSet>
      <dgm:spPr/>
    </dgm:pt>
    <dgm:pt modelId="{90D8C1A4-5BC5-43CD-ACF6-8EC8DA81381D}" type="pres">
      <dgm:prSet presAssocID="{465541DB-135D-46DE-B6E2-5F2F0CEDB5DD}" presName="sibTrans" presStyleLbl="sibTrans2D1" presStyleIdx="2" presStyleCnt="6"/>
      <dgm:spPr/>
    </dgm:pt>
    <dgm:pt modelId="{BEA637EB-ADC2-4D32-A0B9-324965E4A941}" type="pres">
      <dgm:prSet presAssocID="{465541DB-135D-46DE-B6E2-5F2F0CEDB5DD}" presName="connectorText" presStyleLbl="sibTrans2D1" presStyleIdx="2" presStyleCnt="6"/>
      <dgm:spPr/>
    </dgm:pt>
    <dgm:pt modelId="{9548630E-182E-4C13-99D9-6E8F8420CA12}" type="pres">
      <dgm:prSet presAssocID="{D5013A58-DA88-4F59-B491-AAFBC30DA54A}" presName="node" presStyleLbl="node1" presStyleIdx="3" presStyleCnt="6" custScaleX="127579">
        <dgm:presLayoutVars>
          <dgm:bulletEnabled val="1"/>
        </dgm:presLayoutVars>
      </dgm:prSet>
      <dgm:spPr/>
    </dgm:pt>
    <dgm:pt modelId="{34B15040-F9F5-4A9D-8978-A05C99665169}" type="pres">
      <dgm:prSet presAssocID="{E830057B-9117-4DAA-B762-27716739AC2E}" presName="sibTrans" presStyleLbl="sibTrans2D1" presStyleIdx="3" presStyleCnt="6"/>
      <dgm:spPr/>
    </dgm:pt>
    <dgm:pt modelId="{0FF31992-8495-4492-B1D1-46281202FC4F}" type="pres">
      <dgm:prSet presAssocID="{E830057B-9117-4DAA-B762-27716739AC2E}" presName="connectorText" presStyleLbl="sibTrans2D1" presStyleIdx="3" presStyleCnt="6"/>
      <dgm:spPr/>
    </dgm:pt>
    <dgm:pt modelId="{18A2513E-B2CF-421D-96C3-C5BCFE6F5FB4}" type="pres">
      <dgm:prSet presAssocID="{E5D2CA5E-A737-4F54-9D86-3E7006088B84}" presName="node" presStyleLbl="node1" presStyleIdx="4" presStyleCnt="6" custScaleX="125691">
        <dgm:presLayoutVars>
          <dgm:bulletEnabled val="1"/>
        </dgm:presLayoutVars>
      </dgm:prSet>
      <dgm:spPr/>
    </dgm:pt>
    <dgm:pt modelId="{9942596B-66CD-49CC-A17F-432333DF0576}" type="pres">
      <dgm:prSet presAssocID="{A2228DF1-6A2D-425A-92DC-9A6DDB1844DF}" presName="sibTrans" presStyleLbl="sibTrans2D1" presStyleIdx="4" presStyleCnt="6"/>
      <dgm:spPr/>
    </dgm:pt>
    <dgm:pt modelId="{2C39E287-37EC-421C-BD5A-A084F4E38F78}" type="pres">
      <dgm:prSet presAssocID="{A2228DF1-6A2D-425A-92DC-9A6DDB1844DF}" presName="connectorText" presStyleLbl="sibTrans2D1" presStyleIdx="4" presStyleCnt="6"/>
      <dgm:spPr/>
    </dgm:pt>
    <dgm:pt modelId="{CED48AFA-B3FE-40A5-BFD9-53ED6192E938}" type="pres">
      <dgm:prSet presAssocID="{87DDBC81-408A-4F36-B43F-569C934DD226}" presName="node" presStyleLbl="node1" presStyleIdx="5" presStyleCnt="6" custScaleX="112871">
        <dgm:presLayoutVars>
          <dgm:bulletEnabled val="1"/>
        </dgm:presLayoutVars>
      </dgm:prSet>
      <dgm:spPr/>
    </dgm:pt>
    <dgm:pt modelId="{5B819683-DD20-4794-AE50-6F5A0FB19EB8}" type="pres">
      <dgm:prSet presAssocID="{5C60C4F1-24DB-4998-BCA7-2AE0911B2565}" presName="sibTrans" presStyleLbl="sibTrans2D1" presStyleIdx="5" presStyleCnt="6"/>
      <dgm:spPr/>
    </dgm:pt>
    <dgm:pt modelId="{E28D1CF9-55A3-44C8-80C5-A3A3D85BF662}" type="pres">
      <dgm:prSet presAssocID="{5C60C4F1-24DB-4998-BCA7-2AE0911B2565}" presName="connectorText" presStyleLbl="sibTrans2D1" presStyleIdx="5" presStyleCnt="6"/>
      <dgm:spPr/>
    </dgm:pt>
  </dgm:ptLst>
  <dgm:cxnLst>
    <dgm:cxn modelId="{A0313E09-3211-4AD2-914E-9741C366B10E}" type="presOf" srcId="{05CBBA73-26AB-4A66-9F6F-57664EEEB8B8}" destId="{83019F15-6BC8-4BA0-A33D-50CADB321CEB}" srcOrd="0" destOrd="0" presId="urn:microsoft.com/office/officeart/2005/8/layout/cycle2"/>
    <dgm:cxn modelId="{7A0AF818-686F-4009-A1A7-E28C46B6C10A}" srcId="{E346C9F7-CB03-4607-8BB3-D3153BE317F7}" destId="{E5D2CA5E-A737-4F54-9D86-3E7006088B84}" srcOrd="4" destOrd="0" parTransId="{18104728-8A1E-42FE-8096-C6AF0AE7035C}" sibTransId="{A2228DF1-6A2D-425A-92DC-9A6DDB1844DF}"/>
    <dgm:cxn modelId="{B4A0C92E-8731-4F94-8291-AFBF73812AB6}" srcId="{E346C9F7-CB03-4607-8BB3-D3153BE317F7}" destId="{A325500E-87BA-4FE2-9C00-60BDEDEDB86B}" srcOrd="2" destOrd="0" parTransId="{B93E9022-D5DA-4F5D-BB7E-28ACDB9E391A}" sibTransId="{465541DB-135D-46DE-B6E2-5F2F0CEDB5DD}"/>
    <dgm:cxn modelId="{9FB37D33-584E-4D96-9C69-A2FB7229C49C}" type="presOf" srcId="{D5013A58-DA88-4F59-B491-AAFBC30DA54A}" destId="{9548630E-182E-4C13-99D9-6E8F8420CA12}" srcOrd="0" destOrd="0" presId="urn:microsoft.com/office/officeart/2005/8/layout/cycle2"/>
    <dgm:cxn modelId="{00F8BB47-F1DB-4942-99DD-657ED9AF98A4}" type="presOf" srcId="{E5D2CA5E-A737-4F54-9D86-3E7006088B84}" destId="{18A2513E-B2CF-421D-96C3-C5BCFE6F5FB4}" srcOrd="0" destOrd="0" presId="urn:microsoft.com/office/officeart/2005/8/layout/cycle2"/>
    <dgm:cxn modelId="{8673D54C-BEC2-46FF-A262-067D13CBE7C4}" type="presOf" srcId="{A2228DF1-6A2D-425A-92DC-9A6DDB1844DF}" destId="{9942596B-66CD-49CC-A17F-432333DF0576}" srcOrd="0" destOrd="0" presId="urn:microsoft.com/office/officeart/2005/8/layout/cycle2"/>
    <dgm:cxn modelId="{9F4EA775-7842-45AC-89A7-71E96A66BD2E}" type="presOf" srcId="{465541DB-135D-46DE-B6E2-5F2F0CEDB5DD}" destId="{BEA637EB-ADC2-4D32-A0B9-324965E4A941}" srcOrd="1" destOrd="0" presId="urn:microsoft.com/office/officeart/2005/8/layout/cycle2"/>
    <dgm:cxn modelId="{E03AD27B-0362-47F6-9D79-F867E1399F05}" type="presOf" srcId="{E346C9F7-CB03-4607-8BB3-D3153BE317F7}" destId="{35CB5B8A-E50F-4F51-B13F-477569E9280D}" srcOrd="0" destOrd="0" presId="urn:microsoft.com/office/officeart/2005/8/layout/cycle2"/>
    <dgm:cxn modelId="{DF1A888E-6A23-4FCA-8841-26DB3559BBC3}" type="presOf" srcId="{8BFDC837-FB35-41C5-8EAC-82B27C760509}" destId="{420E4482-308D-4FDC-B7C6-785B71C1629F}" srcOrd="0" destOrd="0" presId="urn:microsoft.com/office/officeart/2005/8/layout/cycle2"/>
    <dgm:cxn modelId="{D12C2995-6618-4F38-8E59-CF9012647FDC}" type="presOf" srcId="{E39F81AF-01FD-4E2E-B3C9-5DDF79126031}" destId="{06C9A881-53BD-407D-9AF8-5959AE9F9A71}" srcOrd="0" destOrd="0" presId="urn:microsoft.com/office/officeart/2005/8/layout/cycle2"/>
    <dgm:cxn modelId="{BFBA1F98-95E0-488F-8A4F-311020BDE082}" srcId="{E346C9F7-CB03-4607-8BB3-D3153BE317F7}" destId="{8BFDC837-FB35-41C5-8EAC-82B27C760509}" srcOrd="1" destOrd="0" parTransId="{BE510A61-A345-4F06-A289-345E6679046E}" sibTransId="{E39F81AF-01FD-4E2E-B3C9-5DDF79126031}"/>
    <dgm:cxn modelId="{30F97E9E-7C0E-4AFB-BEAF-948F390A75D3}" srcId="{E346C9F7-CB03-4607-8BB3-D3153BE317F7}" destId="{87DDBC81-408A-4F36-B43F-569C934DD226}" srcOrd="5" destOrd="0" parTransId="{D19CA1F9-55FB-41BF-B05C-7CE97263DEA7}" sibTransId="{5C60C4F1-24DB-4998-BCA7-2AE0911B2565}"/>
    <dgm:cxn modelId="{E9254FA5-0B12-4194-9523-9727574A2BFA}" type="presOf" srcId="{E830057B-9117-4DAA-B762-27716739AC2E}" destId="{0FF31992-8495-4492-B1D1-46281202FC4F}" srcOrd="1" destOrd="0" presId="urn:microsoft.com/office/officeart/2005/8/layout/cycle2"/>
    <dgm:cxn modelId="{FFCA6CA6-9007-4AFD-A2E3-1480C0D2E178}" srcId="{E346C9F7-CB03-4607-8BB3-D3153BE317F7}" destId="{276AB266-A41D-4CAA-99BE-7F63C54E0012}" srcOrd="0" destOrd="0" parTransId="{93A61547-C16A-4AF2-AA1F-2D686F3FF8C3}" sibTransId="{05CBBA73-26AB-4A66-9F6F-57664EEEB8B8}"/>
    <dgm:cxn modelId="{E257CDB3-9C24-4EAA-8ED1-46080EA69815}" type="presOf" srcId="{E39F81AF-01FD-4E2E-B3C9-5DDF79126031}" destId="{6CF75A44-9596-4EA1-A352-3B701EA9D786}" srcOrd="1" destOrd="0" presId="urn:microsoft.com/office/officeart/2005/8/layout/cycle2"/>
    <dgm:cxn modelId="{2DC5EEBF-33A1-402F-8939-6F2A1F002C78}" type="presOf" srcId="{A325500E-87BA-4FE2-9C00-60BDEDEDB86B}" destId="{73A990A2-862A-440A-8B25-A1BFFBD4AB1C}" srcOrd="0" destOrd="0" presId="urn:microsoft.com/office/officeart/2005/8/layout/cycle2"/>
    <dgm:cxn modelId="{181325C0-9183-4429-85AF-EA72A8571B1F}" type="presOf" srcId="{5C60C4F1-24DB-4998-BCA7-2AE0911B2565}" destId="{5B819683-DD20-4794-AE50-6F5A0FB19EB8}" srcOrd="0" destOrd="0" presId="urn:microsoft.com/office/officeart/2005/8/layout/cycle2"/>
    <dgm:cxn modelId="{6D4F8CC4-0455-4C49-B92D-3891D2BDA2F4}" type="presOf" srcId="{A2228DF1-6A2D-425A-92DC-9A6DDB1844DF}" destId="{2C39E287-37EC-421C-BD5A-A084F4E38F78}" srcOrd="1" destOrd="0" presId="urn:microsoft.com/office/officeart/2005/8/layout/cycle2"/>
    <dgm:cxn modelId="{7C0D94CB-11EA-406C-AD78-80C43235F0BD}" type="presOf" srcId="{5C60C4F1-24DB-4998-BCA7-2AE0911B2565}" destId="{E28D1CF9-55A3-44C8-80C5-A3A3D85BF662}" srcOrd="1" destOrd="0" presId="urn:microsoft.com/office/officeart/2005/8/layout/cycle2"/>
    <dgm:cxn modelId="{BD26FCD0-64BC-433C-A98C-1126FF702796}" type="presOf" srcId="{465541DB-135D-46DE-B6E2-5F2F0CEDB5DD}" destId="{90D8C1A4-5BC5-43CD-ACF6-8EC8DA81381D}" srcOrd="0" destOrd="0" presId="urn:microsoft.com/office/officeart/2005/8/layout/cycle2"/>
    <dgm:cxn modelId="{721584DB-A239-4633-8124-BD6DE95EE41C}" type="presOf" srcId="{E830057B-9117-4DAA-B762-27716739AC2E}" destId="{34B15040-F9F5-4A9D-8978-A05C99665169}" srcOrd="0" destOrd="0" presId="urn:microsoft.com/office/officeart/2005/8/layout/cycle2"/>
    <dgm:cxn modelId="{12E99EE7-340F-498C-A146-E51DE80F347E}" srcId="{E346C9F7-CB03-4607-8BB3-D3153BE317F7}" destId="{D5013A58-DA88-4F59-B491-AAFBC30DA54A}" srcOrd="3" destOrd="0" parTransId="{62280020-4BE7-4E80-A37F-C70096EBC492}" sibTransId="{E830057B-9117-4DAA-B762-27716739AC2E}"/>
    <dgm:cxn modelId="{E99B2BE9-2F2C-48C5-8684-DB5BC7C2CD05}" type="presOf" srcId="{05CBBA73-26AB-4A66-9F6F-57664EEEB8B8}" destId="{1A41138B-2D4A-46D6-B156-0FBE2A0353BD}" srcOrd="1" destOrd="0" presId="urn:microsoft.com/office/officeart/2005/8/layout/cycle2"/>
    <dgm:cxn modelId="{980021F1-4EA1-4070-BD0E-E777717CF8AA}" type="presOf" srcId="{87DDBC81-408A-4F36-B43F-569C934DD226}" destId="{CED48AFA-B3FE-40A5-BFD9-53ED6192E938}" srcOrd="0" destOrd="0" presId="urn:microsoft.com/office/officeart/2005/8/layout/cycle2"/>
    <dgm:cxn modelId="{80CA83F8-2073-49A7-9AB8-813EF026C236}" type="presOf" srcId="{276AB266-A41D-4CAA-99BE-7F63C54E0012}" destId="{E0D4F08F-9B65-470D-A582-176B6CFE65FB}" srcOrd="0" destOrd="0" presId="urn:microsoft.com/office/officeart/2005/8/layout/cycle2"/>
    <dgm:cxn modelId="{02716325-F277-449C-96EF-6EBF0F3E7D02}" type="presParOf" srcId="{35CB5B8A-E50F-4F51-B13F-477569E9280D}" destId="{E0D4F08F-9B65-470D-A582-176B6CFE65FB}" srcOrd="0" destOrd="0" presId="urn:microsoft.com/office/officeart/2005/8/layout/cycle2"/>
    <dgm:cxn modelId="{FB124157-D1A1-4413-A8F7-3444FB658C01}" type="presParOf" srcId="{35CB5B8A-E50F-4F51-B13F-477569E9280D}" destId="{83019F15-6BC8-4BA0-A33D-50CADB321CEB}" srcOrd="1" destOrd="0" presId="urn:microsoft.com/office/officeart/2005/8/layout/cycle2"/>
    <dgm:cxn modelId="{9841F341-4C17-4231-B7A5-D4DB966B5567}" type="presParOf" srcId="{83019F15-6BC8-4BA0-A33D-50CADB321CEB}" destId="{1A41138B-2D4A-46D6-B156-0FBE2A0353BD}" srcOrd="0" destOrd="0" presId="urn:microsoft.com/office/officeart/2005/8/layout/cycle2"/>
    <dgm:cxn modelId="{2EBD13DC-0343-4BE0-A840-A48DC334B73E}" type="presParOf" srcId="{35CB5B8A-E50F-4F51-B13F-477569E9280D}" destId="{420E4482-308D-4FDC-B7C6-785B71C1629F}" srcOrd="2" destOrd="0" presId="urn:microsoft.com/office/officeart/2005/8/layout/cycle2"/>
    <dgm:cxn modelId="{030E0B5E-BF6C-4E46-BA6E-BCB14BC72958}" type="presParOf" srcId="{35CB5B8A-E50F-4F51-B13F-477569E9280D}" destId="{06C9A881-53BD-407D-9AF8-5959AE9F9A71}" srcOrd="3" destOrd="0" presId="urn:microsoft.com/office/officeart/2005/8/layout/cycle2"/>
    <dgm:cxn modelId="{43687BAE-4E2E-43C9-8FA8-7D3396F3E92D}" type="presParOf" srcId="{06C9A881-53BD-407D-9AF8-5959AE9F9A71}" destId="{6CF75A44-9596-4EA1-A352-3B701EA9D786}" srcOrd="0" destOrd="0" presId="urn:microsoft.com/office/officeart/2005/8/layout/cycle2"/>
    <dgm:cxn modelId="{61A0945A-F132-4410-9A55-70CA746708AB}" type="presParOf" srcId="{35CB5B8A-E50F-4F51-B13F-477569E9280D}" destId="{73A990A2-862A-440A-8B25-A1BFFBD4AB1C}" srcOrd="4" destOrd="0" presId="urn:microsoft.com/office/officeart/2005/8/layout/cycle2"/>
    <dgm:cxn modelId="{F383E08B-1238-41FC-B661-05013603A0C3}" type="presParOf" srcId="{35CB5B8A-E50F-4F51-B13F-477569E9280D}" destId="{90D8C1A4-5BC5-43CD-ACF6-8EC8DA81381D}" srcOrd="5" destOrd="0" presId="urn:microsoft.com/office/officeart/2005/8/layout/cycle2"/>
    <dgm:cxn modelId="{A9756190-76F6-476C-AB8C-E04EDFE88CF5}" type="presParOf" srcId="{90D8C1A4-5BC5-43CD-ACF6-8EC8DA81381D}" destId="{BEA637EB-ADC2-4D32-A0B9-324965E4A941}" srcOrd="0" destOrd="0" presId="urn:microsoft.com/office/officeart/2005/8/layout/cycle2"/>
    <dgm:cxn modelId="{90A39C12-0A21-4DBB-BE9A-3C89598EFF58}" type="presParOf" srcId="{35CB5B8A-E50F-4F51-B13F-477569E9280D}" destId="{9548630E-182E-4C13-99D9-6E8F8420CA12}" srcOrd="6" destOrd="0" presId="urn:microsoft.com/office/officeart/2005/8/layout/cycle2"/>
    <dgm:cxn modelId="{22A87844-1F08-4A9E-B4EF-6186A5079D83}" type="presParOf" srcId="{35CB5B8A-E50F-4F51-B13F-477569E9280D}" destId="{34B15040-F9F5-4A9D-8978-A05C99665169}" srcOrd="7" destOrd="0" presId="urn:microsoft.com/office/officeart/2005/8/layout/cycle2"/>
    <dgm:cxn modelId="{989FA1C1-B19C-41C9-BA2C-7D21C1615AE3}" type="presParOf" srcId="{34B15040-F9F5-4A9D-8978-A05C99665169}" destId="{0FF31992-8495-4492-B1D1-46281202FC4F}" srcOrd="0" destOrd="0" presId="urn:microsoft.com/office/officeart/2005/8/layout/cycle2"/>
    <dgm:cxn modelId="{1F794DC9-EECB-4CED-BCEC-35CD4831C966}" type="presParOf" srcId="{35CB5B8A-E50F-4F51-B13F-477569E9280D}" destId="{18A2513E-B2CF-421D-96C3-C5BCFE6F5FB4}" srcOrd="8" destOrd="0" presId="urn:microsoft.com/office/officeart/2005/8/layout/cycle2"/>
    <dgm:cxn modelId="{61AD81D4-C54F-4213-B967-189CE0039C6E}" type="presParOf" srcId="{35CB5B8A-E50F-4F51-B13F-477569E9280D}" destId="{9942596B-66CD-49CC-A17F-432333DF0576}" srcOrd="9" destOrd="0" presId="urn:microsoft.com/office/officeart/2005/8/layout/cycle2"/>
    <dgm:cxn modelId="{ADCB4313-6928-4038-9F24-06F948619AC7}" type="presParOf" srcId="{9942596B-66CD-49CC-A17F-432333DF0576}" destId="{2C39E287-37EC-421C-BD5A-A084F4E38F78}" srcOrd="0" destOrd="0" presId="urn:microsoft.com/office/officeart/2005/8/layout/cycle2"/>
    <dgm:cxn modelId="{F9BA99AD-3E3E-4667-99F7-6D68D8B5B086}" type="presParOf" srcId="{35CB5B8A-E50F-4F51-B13F-477569E9280D}" destId="{CED48AFA-B3FE-40A5-BFD9-53ED6192E938}" srcOrd="10" destOrd="0" presId="urn:microsoft.com/office/officeart/2005/8/layout/cycle2"/>
    <dgm:cxn modelId="{D95AE5F5-DCB6-4166-9377-C467BFA2EE79}" type="presParOf" srcId="{35CB5B8A-E50F-4F51-B13F-477569E9280D}" destId="{5B819683-DD20-4794-AE50-6F5A0FB19EB8}" srcOrd="11" destOrd="0" presId="urn:microsoft.com/office/officeart/2005/8/layout/cycle2"/>
    <dgm:cxn modelId="{43BC5F93-EF5C-4D8E-A4FE-BF5E7A290EE7}" type="presParOf" srcId="{5B819683-DD20-4794-AE50-6F5A0FB19EB8}" destId="{E28D1CF9-55A3-44C8-80C5-A3A3D85BF66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4F08F-9B65-470D-A582-176B6CFE65FB}">
      <dsp:nvSpPr>
        <dsp:cNvPr id="0" name=""/>
        <dsp:cNvSpPr/>
      </dsp:nvSpPr>
      <dsp:spPr>
        <a:xfrm>
          <a:off x="1695867" y="1804"/>
          <a:ext cx="1202146" cy="1006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Infectious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agent</a:t>
          </a:r>
        </a:p>
      </dsp:txBody>
      <dsp:txXfrm>
        <a:off x="1871917" y="149247"/>
        <a:ext cx="850046" cy="711919"/>
      </dsp:txXfrm>
    </dsp:sp>
    <dsp:sp modelId="{83019F15-6BC8-4BA0-A33D-50CADB321CEB}">
      <dsp:nvSpPr>
        <dsp:cNvPr id="0" name=""/>
        <dsp:cNvSpPr/>
      </dsp:nvSpPr>
      <dsp:spPr>
        <a:xfrm rot="1800000">
          <a:off x="2845956" y="705715"/>
          <a:ext cx="185093" cy="3397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2849676" y="759792"/>
        <a:ext cx="129565" cy="203878"/>
      </dsp:txXfrm>
    </dsp:sp>
    <dsp:sp modelId="{420E4482-308D-4FDC-B7C6-785B71C1629F}">
      <dsp:nvSpPr>
        <dsp:cNvPr id="0" name=""/>
        <dsp:cNvSpPr/>
      </dsp:nvSpPr>
      <dsp:spPr>
        <a:xfrm>
          <a:off x="2974377" y="757312"/>
          <a:ext cx="1262282" cy="1006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Reservoir</a:t>
          </a:r>
        </a:p>
      </dsp:txBody>
      <dsp:txXfrm>
        <a:off x="3159234" y="904755"/>
        <a:ext cx="892568" cy="711919"/>
      </dsp:txXfrm>
    </dsp:sp>
    <dsp:sp modelId="{06C9A881-53BD-407D-9AF8-5959AE9F9A71}">
      <dsp:nvSpPr>
        <dsp:cNvPr id="0" name=""/>
        <dsp:cNvSpPr/>
      </dsp:nvSpPr>
      <dsp:spPr>
        <a:xfrm rot="5400000">
          <a:off x="3471903" y="1838762"/>
          <a:ext cx="267231" cy="3397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3511988" y="1866637"/>
        <a:ext cx="187062" cy="203878"/>
      </dsp:txXfrm>
    </dsp:sp>
    <dsp:sp modelId="{73A990A2-862A-440A-8B25-A1BFFBD4AB1C}">
      <dsp:nvSpPr>
        <dsp:cNvPr id="0" name=""/>
        <dsp:cNvSpPr/>
      </dsp:nvSpPr>
      <dsp:spPr>
        <a:xfrm>
          <a:off x="3006328" y="2268329"/>
          <a:ext cx="1198380" cy="1006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Portal of exit</a:t>
          </a:r>
        </a:p>
      </dsp:txBody>
      <dsp:txXfrm>
        <a:off x="3181827" y="2415772"/>
        <a:ext cx="847382" cy="711919"/>
      </dsp:txXfrm>
    </dsp:sp>
    <dsp:sp modelId="{90D8C1A4-5BC5-43CD-ACF6-8EC8DA81381D}">
      <dsp:nvSpPr>
        <dsp:cNvPr id="0" name=""/>
        <dsp:cNvSpPr/>
      </dsp:nvSpPr>
      <dsp:spPr>
        <a:xfrm rot="9000000">
          <a:off x="2876252" y="2970291"/>
          <a:ext cx="182160" cy="3397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10800000">
        <a:off x="2927239" y="3024588"/>
        <a:ext cx="127512" cy="203878"/>
      </dsp:txXfrm>
    </dsp:sp>
    <dsp:sp modelId="{9548630E-182E-4C13-99D9-6E8F8420CA12}">
      <dsp:nvSpPr>
        <dsp:cNvPr id="0" name=""/>
        <dsp:cNvSpPr/>
      </dsp:nvSpPr>
      <dsp:spPr>
        <a:xfrm>
          <a:off x="1654704" y="3023837"/>
          <a:ext cx="1284472" cy="1006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Mode of transmission</a:t>
          </a:r>
        </a:p>
      </dsp:txBody>
      <dsp:txXfrm>
        <a:off x="1842811" y="3171280"/>
        <a:ext cx="908258" cy="711919"/>
      </dsp:txXfrm>
    </dsp:sp>
    <dsp:sp modelId="{34B15040-F9F5-4A9D-8978-A05C99665169}">
      <dsp:nvSpPr>
        <dsp:cNvPr id="0" name=""/>
        <dsp:cNvSpPr/>
      </dsp:nvSpPr>
      <dsp:spPr>
        <a:xfrm rot="12600000">
          <a:off x="1558853" y="2980564"/>
          <a:ext cx="170975" cy="3397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10800000">
        <a:off x="1606709" y="3061346"/>
        <a:ext cx="119683" cy="203878"/>
      </dsp:txXfrm>
    </dsp:sp>
    <dsp:sp modelId="{18A2513E-B2CF-421D-96C3-C5BCFE6F5FB4}">
      <dsp:nvSpPr>
        <dsp:cNvPr id="0" name=""/>
        <dsp:cNvSpPr/>
      </dsp:nvSpPr>
      <dsp:spPr>
        <a:xfrm>
          <a:off x="355629" y="2268329"/>
          <a:ext cx="1265464" cy="1006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Portal of entry</a:t>
          </a:r>
        </a:p>
      </dsp:txBody>
      <dsp:txXfrm>
        <a:off x="540952" y="2415772"/>
        <a:ext cx="894818" cy="711919"/>
      </dsp:txXfrm>
    </dsp:sp>
    <dsp:sp modelId="{9942596B-66CD-49CC-A17F-432333DF0576}">
      <dsp:nvSpPr>
        <dsp:cNvPr id="0" name=""/>
        <dsp:cNvSpPr/>
      </dsp:nvSpPr>
      <dsp:spPr>
        <a:xfrm rot="16200000">
          <a:off x="854745" y="1853888"/>
          <a:ext cx="267231" cy="3397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894830" y="1961932"/>
        <a:ext cx="187062" cy="203878"/>
      </dsp:txXfrm>
    </dsp:sp>
    <dsp:sp modelId="{CED48AFA-B3FE-40A5-BFD9-53ED6192E938}">
      <dsp:nvSpPr>
        <dsp:cNvPr id="0" name=""/>
        <dsp:cNvSpPr/>
      </dsp:nvSpPr>
      <dsp:spPr>
        <a:xfrm>
          <a:off x="420165" y="757312"/>
          <a:ext cx="1136391" cy="1006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Susceptible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host</a:t>
          </a:r>
        </a:p>
      </dsp:txBody>
      <dsp:txXfrm>
        <a:off x="586586" y="904755"/>
        <a:ext cx="803549" cy="711919"/>
      </dsp:txXfrm>
    </dsp:sp>
    <dsp:sp modelId="{5B819683-DD20-4794-AE50-6F5A0FB19EB8}">
      <dsp:nvSpPr>
        <dsp:cNvPr id="0" name=""/>
        <dsp:cNvSpPr/>
      </dsp:nvSpPr>
      <dsp:spPr>
        <a:xfrm rot="19800000">
          <a:off x="1524843" y="721425"/>
          <a:ext cx="206646" cy="3397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1528996" y="804883"/>
        <a:ext cx="144652" cy="203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4F08F-9B65-470D-A582-176B6CFE65FB}">
      <dsp:nvSpPr>
        <dsp:cNvPr id="0" name=""/>
        <dsp:cNvSpPr/>
      </dsp:nvSpPr>
      <dsp:spPr>
        <a:xfrm>
          <a:off x="1940196" y="373"/>
          <a:ext cx="1289667" cy="1080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Infectious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agent</a:t>
          </a:r>
        </a:p>
      </dsp:txBody>
      <dsp:txXfrm>
        <a:off x="2129063" y="158551"/>
        <a:ext cx="911933" cy="763749"/>
      </dsp:txXfrm>
    </dsp:sp>
    <dsp:sp modelId="{83019F15-6BC8-4BA0-A33D-50CADB321CEB}">
      <dsp:nvSpPr>
        <dsp:cNvPr id="0" name=""/>
        <dsp:cNvSpPr/>
      </dsp:nvSpPr>
      <dsp:spPr>
        <a:xfrm rot="1800000">
          <a:off x="3174387" y="756111"/>
          <a:ext cx="199836" cy="364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178403" y="814030"/>
        <a:ext cx="139885" cy="218721"/>
      </dsp:txXfrm>
    </dsp:sp>
    <dsp:sp modelId="{420E4482-308D-4FDC-B7C6-785B71C1629F}">
      <dsp:nvSpPr>
        <dsp:cNvPr id="0" name=""/>
        <dsp:cNvSpPr/>
      </dsp:nvSpPr>
      <dsp:spPr>
        <a:xfrm>
          <a:off x="3313858" y="812081"/>
          <a:ext cx="1354181" cy="1080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Reservoir</a:t>
          </a:r>
        </a:p>
      </dsp:txBody>
      <dsp:txXfrm>
        <a:off x="3512173" y="970259"/>
        <a:ext cx="957551" cy="763749"/>
      </dsp:txXfrm>
    </dsp:sp>
    <dsp:sp modelId="{06C9A881-53BD-407D-9AF8-5959AE9F9A71}">
      <dsp:nvSpPr>
        <dsp:cNvPr id="0" name=""/>
        <dsp:cNvSpPr/>
      </dsp:nvSpPr>
      <dsp:spPr>
        <a:xfrm rot="5400000">
          <a:off x="3846972" y="1973424"/>
          <a:ext cx="287954" cy="364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890165" y="2003138"/>
        <a:ext cx="201568" cy="218721"/>
      </dsp:txXfrm>
    </dsp:sp>
    <dsp:sp modelId="{73A990A2-862A-440A-8B25-A1BFFBD4AB1C}">
      <dsp:nvSpPr>
        <dsp:cNvPr id="0" name=""/>
        <dsp:cNvSpPr/>
      </dsp:nvSpPr>
      <dsp:spPr>
        <a:xfrm>
          <a:off x="3348135" y="2435497"/>
          <a:ext cx="1285627" cy="1080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Portal of exit</a:t>
          </a:r>
        </a:p>
      </dsp:txBody>
      <dsp:txXfrm>
        <a:off x="3536411" y="2593675"/>
        <a:ext cx="909075" cy="763749"/>
      </dsp:txXfrm>
    </dsp:sp>
    <dsp:sp modelId="{90D8C1A4-5BC5-43CD-ACF6-8EC8DA81381D}">
      <dsp:nvSpPr>
        <dsp:cNvPr id="0" name=""/>
        <dsp:cNvSpPr/>
      </dsp:nvSpPr>
      <dsp:spPr>
        <a:xfrm rot="9000000">
          <a:off x="3206951" y="3189144"/>
          <a:ext cx="196689" cy="364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3262005" y="3247299"/>
        <a:ext cx="137682" cy="218721"/>
      </dsp:txXfrm>
    </dsp:sp>
    <dsp:sp modelId="{9548630E-182E-4C13-99D9-6E8F8420CA12}">
      <dsp:nvSpPr>
        <dsp:cNvPr id="0" name=""/>
        <dsp:cNvSpPr/>
      </dsp:nvSpPr>
      <dsp:spPr>
        <a:xfrm>
          <a:off x="1896036" y="3247205"/>
          <a:ext cx="1377987" cy="1080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Mode of transmission</a:t>
          </a:r>
        </a:p>
      </dsp:txBody>
      <dsp:txXfrm>
        <a:off x="2097838" y="3405383"/>
        <a:ext cx="974383" cy="763749"/>
      </dsp:txXfrm>
    </dsp:sp>
    <dsp:sp modelId="{34B15040-F9F5-4A9D-8978-A05C99665169}">
      <dsp:nvSpPr>
        <dsp:cNvPr id="0" name=""/>
        <dsp:cNvSpPr/>
      </dsp:nvSpPr>
      <dsp:spPr>
        <a:xfrm rot="12600000">
          <a:off x="1791570" y="3200201"/>
          <a:ext cx="184690" cy="364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1843265" y="3286960"/>
        <a:ext cx="129283" cy="218721"/>
      </dsp:txXfrm>
    </dsp:sp>
    <dsp:sp modelId="{18A2513E-B2CF-421D-96C3-C5BCFE6F5FB4}">
      <dsp:nvSpPr>
        <dsp:cNvPr id="0" name=""/>
        <dsp:cNvSpPr/>
      </dsp:nvSpPr>
      <dsp:spPr>
        <a:xfrm>
          <a:off x="500313" y="2435497"/>
          <a:ext cx="1357595" cy="1080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Portal of entry</a:t>
          </a:r>
        </a:p>
      </dsp:txBody>
      <dsp:txXfrm>
        <a:off x="699128" y="2593675"/>
        <a:ext cx="959965" cy="763749"/>
      </dsp:txXfrm>
    </dsp:sp>
    <dsp:sp modelId="{9942596B-66CD-49CC-A17F-432333DF0576}">
      <dsp:nvSpPr>
        <dsp:cNvPr id="0" name=""/>
        <dsp:cNvSpPr/>
      </dsp:nvSpPr>
      <dsp:spPr>
        <a:xfrm rot="16200000">
          <a:off x="1035133" y="1989723"/>
          <a:ext cx="287954" cy="364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1078326" y="2105823"/>
        <a:ext cx="201568" cy="218721"/>
      </dsp:txXfrm>
    </dsp:sp>
    <dsp:sp modelId="{CED48AFA-B3FE-40A5-BFD9-53ED6192E938}">
      <dsp:nvSpPr>
        <dsp:cNvPr id="0" name=""/>
        <dsp:cNvSpPr/>
      </dsp:nvSpPr>
      <dsp:spPr>
        <a:xfrm>
          <a:off x="569548" y="812081"/>
          <a:ext cx="1219125" cy="1080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Susceptible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host</a:t>
          </a:r>
        </a:p>
      </dsp:txBody>
      <dsp:txXfrm>
        <a:off x="748085" y="970259"/>
        <a:ext cx="862051" cy="763749"/>
      </dsp:txXfrm>
    </dsp:sp>
    <dsp:sp modelId="{5B819683-DD20-4794-AE50-6F5A0FB19EB8}">
      <dsp:nvSpPr>
        <dsp:cNvPr id="0" name=""/>
        <dsp:cNvSpPr/>
      </dsp:nvSpPr>
      <dsp:spPr>
        <a:xfrm rot="19800000">
          <a:off x="1755021" y="773001"/>
          <a:ext cx="222958" cy="364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1759502" y="862630"/>
        <a:ext cx="156071" cy="2187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4F08F-9B65-470D-A582-176B6CFE65FB}">
      <dsp:nvSpPr>
        <dsp:cNvPr id="0" name=""/>
        <dsp:cNvSpPr/>
      </dsp:nvSpPr>
      <dsp:spPr>
        <a:xfrm>
          <a:off x="1940196" y="373"/>
          <a:ext cx="1289667" cy="1080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Infectious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agent</a:t>
          </a:r>
        </a:p>
      </dsp:txBody>
      <dsp:txXfrm>
        <a:off x="2129063" y="158551"/>
        <a:ext cx="911933" cy="763749"/>
      </dsp:txXfrm>
    </dsp:sp>
    <dsp:sp modelId="{83019F15-6BC8-4BA0-A33D-50CADB321CEB}">
      <dsp:nvSpPr>
        <dsp:cNvPr id="0" name=""/>
        <dsp:cNvSpPr/>
      </dsp:nvSpPr>
      <dsp:spPr>
        <a:xfrm rot="1800000">
          <a:off x="3161684" y="719931"/>
          <a:ext cx="385103" cy="364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169010" y="765498"/>
        <a:ext cx="275743" cy="218721"/>
      </dsp:txXfrm>
    </dsp:sp>
    <dsp:sp modelId="{420E4482-308D-4FDC-B7C6-785B71C1629F}">
      <dsp:nvSpPr>
        <dsp:cNvPr id="0" name=""/>
        <dsp:cNvSpPr/>
      </dsp:nvSpPr>
      <dsp:spPr>
        <a:xfrm>
          <a:off x="3313858" y="812081"/>
          <a:ext cx="1354181" cy="1080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Reservoir</a:t>
          </a:r>
        </a:p>
      </dsp:txBody>
      <dsp:txXfrm>
        <a:off x="3512173" y="970259"/>
        <a:ext cx="957551" cy="763749"/>
      </dsp:txXfrm>
    </dsp:sp>
    <dsp:sp modelId="{06C9A881-53BD-407D-9AF8-5959AE9F9A71}">
      <dsp:nvSpPr>
        <dsp:cNvPr id="0" name=""/>
        <dsp:cNvSpPr/>
      </dsp:nvSpPr>
      <dsp:spPr>
        <a:xfrm rot="5400000">
          <a:off x="3770375" y="1973424"/>
          <a:ext cx="441149" cy="364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825055" y="1991651"/>
        <a:ext cx="331789" cy="218721"/>
      </dsp:txXfrm>
    </dsp:sp>
    <dsp:sp modelId="{73A990A2-862A-440A-8B25-A1BFFBD4AB1C}">
      <dsp:nvSpPr>
        <dsp:cNvPr id="0" name=""/>
        <dsp:cNvSpPr/>
      </dsp:nvSpPr>
      <dsp:spPr>
        <a:xfrm>
          <a:off x="3348135" y="2435497"/>
          <a:ext cx="1285627" cy="1080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Portal of exit</a:t>
          </a:r>
        </a:p>
      </dsp:txBody>
      <dsp:txXfrm>
        <a:off x="3536411" y="2593675"/>
        <a:ext cx="909075" cy="763749"/>
      </dsp:txXfrm>
    </dsp:sp>
    <dsp:sp modelId="{90D8C1A4-5BC5-43CD-ACF6-8EC8DA81381D}">
      <dsp:nvSpPr>
        <dsp:cNvPr id="0" name=""/>
        <dsp:cNvSpPr/>
      </dsp:nvSpPr>
      <dsp:spPr>
        <a:xfrm rot="9000000">
          <a:off x="3144213" y="3189144"/>
          <a:ext cx="322166" cy="364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3234389" y="3237889"/>
        <a:ext cx="225516" cy="218721"/>
      </dsp:txXfrm>
    </dsp:sp>
    <dsp:sp modelId="{9548630E-182E-4C13-99D9-6E8F8420CA12}">
      <dsp:nvSpPr>
        <dsp:cNvPr id="0" name=""/>
        <dsp:cNvSpPr/>
      </dsp:nvSpPr>
      <dsp:spPr>
        <a:xfrm>
          <a:off x="1896036" y="3247205"/>
          <a:ext cx="1377987" cy="1080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Mode of transmission</a:t>
          </a:r>
        </a:p>
      </dsp:txBody>
      <dsp:txXfrm>
        <a:off x="2097838" y="3405383"/>
        <a:ext cx="974383" cy="763749"/>
      </dsp:txXfrm>
    </dsp:sp>
    <dsp:sp modelId="{34B15040-F9F5-4A9D-8978-A05C99665169}">
      <dsp:nvSpPr>
        <dsp:cNvPr id="0" name=""/>
        <dsp:cNvSpPr/>
      </dsp:nvSpPr>
      <dsp:spPr>
        <a:xfrm rot="12600000">
          <a:off x="1652547" y="3228886"/>
          <a:ext cx="339821" cy="364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1747664" y="3327280"/>
        <a:ext cx="237875" cy="218721"/>
      </dsp:txXfrm>
    </dsp:sp>
    <dsp:sp modelId="{18A2513E-B2CF-421D-96C3-C5BCFE6F5FB4}">
      <dsp:nvSpPr>
        <dsp:cNvPr id="0" name=""/>
        <dsp:cNvSpPr/>
      </dsp:nvSpPr>
      <dsp:spPr>
        <a:xfrm>
          <a:off x="500313" y="2435497"/>
          <a:ext cx="1357595" cy="1080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Portal of entry</a:t>
          </a:r>
        </a:p>
      </dsp:txBody>
      <dsp:txXfrm>
        <a:off x="699128" y="2593675"/>
        <a:ext cx="959965" cy="763749"/>
      </dsp:txXfrm>
    </dsp:sp>
    <dsp:sp modelId="{9942596B-66CD-49CC-A17F-432333DF0576}">
      <dsp:nvSpPr>
        <dsp:cNvPr id="0" name=""/>
        <dsp:cNvSpPr/>
      </dsp:nvSpPr>
      <dsp:spPr>
        <a:xfrm rot="15899961">
          <a:off x="928111" y="2014839"/>
          <a:ext cx="365771" cy="364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987557" y="2142218"/>
        <a:ext cx="256411" cy="218721"/>
      </dsp:txXfrm>
    </dsp:sp>
    <dsp:sp modelId="{CED48AFA-B3FE-40A5-BFD9-53ED6192E938}">
      <dsp:nvSpPr>
        <dsp:cNvPr id="0" name=""/>
        <dsp:cNvSpPr/>
      </dsp:nvSpPr>
      <dsp:spPr>
        <a:xfrm>
          <a:off x="432050" y="864096"/>
          <a:ext cx="1219125" cy="1080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Susceptible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host</a:t>
          </a:r>
        </a:p>
      </dsp:txBody>
      <dsp:txXfrm>
        <a:off x="610587" y="1022274"/>
        <a:ext cx="862051" cy="763749"/>
      </dsp:txXfrm>
    </dsp:sp>
    <dsp:sp modelId="{5B819683-DD20-4794-AE50-6F5A0FB19EB8}">
      <dsp:nvSpPr>
        <dsp:cNvPr id="0" name=""/>
        <dsp:cNvSpPr/>
      </dsp:nvSpPr>
      <dsp:spPr>
        <a:xfrm rot="19846072">
          <a:off x="1545278" y="799966"/>
          <a:ext cx="500536" cy="364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1552242" y="899576"/>
        <a:ext cx="391176" cy="2187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4F08F-9B65-470D-A582-176B6CFE65FB}">
      <dsp:nvSpPr>
        <dsp:cNvPr id="0" name=""/>
        <dsp:cNvSpPr/>
      </dsp:nvSpPr>
      <dsp:spPr>
        <a:xfrm>
          <a:off x="1706083" y="1566"/>
          <a:ext cx="1174999" cy="984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Infectious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agent</a:t>
          </a:r>
        </a:p>
      </dsp:txBody>
      <dsp:txXfrm>
        <a:off x="1878158" y="145680"/>
        <a:ext cx="830849" cy="695842"/>
      </dsp:txXfrm>
    </dsp:sp>
    <dsp:sp modelId="{83019F15-6BC8-4BA0-A33D-50CADB321CEB}">
      <dsp:nvSpPr>
        <dsp:cNvPr id="0" name=""/>
        <dsp:cNvSpPr/>
      </dsp:nvSpPr>
      <dsp:spPr>
        <a:xfrm rot="1800000">
          <a:off x="2830093" y="689411"/>
          <a:ext cx="180540" cy="332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2833721" y="742296"/>
        <a:ext cx="126378" cy="199273"/>
      </dsp:txXfrm>
    </dsp:sp>
    <dsp:sp modelId="{420E4482-308D-4FDC-B7C6-785B71C1629F}">
      <dsp:nvSpPr>
        <dsp:cNvPr id="0" name=""/>
        <dsp:cNvSpPr/>
      </dsp:nvSpPr>
      <dsp:spPr>
        <a:xfrm>
          <a:off x="2955114" y="739662"/>
          <a:ext cx="1233778" cy="984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Reservoir</a:t>
          </a:r>
        </a:p>
      </dsp:txBody>
      <dsp:txXfrm>
        <a:off x="3135797" y="883776"/>
        <a:ext cx="872412" cy="695842"/>
      </dsp:txXfrm>
    </dsp:sp>
    <dsp:sp modelId="{06C9A881-53BD-407D-9AF8-5959AE9F9A71}">
      <dsp:nvSpPr>
        <dsp:cNvPr id="0" name=""/>
        <dsp:cNvSpPr/>
      </dsp:nvSpPr>
      <dsp:spPr>
        <a:xfrm rot="5400000">
          <a:off x="3441591" y="1796350"/>
          <a:ext cx="260824" cy="332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3480715" y="1823652"/>
        <a:ext cx="182577" cy="199273"/>
      </dsp:txXfrm>
    </dsp:sp>
    <dsp:sp modelId="{73A990A2-862A-440A-8B25-A1BFFBD4AB1C}">
      <dsp:nvSpPr>
        <dsp:cNvPr id="0" name=""/>
        <dsp:cNvSpPr/>
      </dsp:nvSpPr>
      <dsp:spPr>
        <a:xfrm>
          <a:off x="2986344" y="2215855"/>
          <a:ext cx="1171319" cy="984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Portal of exit</a:t>
          </a:r>
        </a:p>
      </dsp:txBody>
      <dsp:txXfrm>
        <a:off x="3157880" y="2359969"/>
        <a:ext cx="828247" cy="695842"/>
      </dsp:txXfrm>
    </dsp:sp>
    <dsp:sp modelId="{90D8C1A4-5BC5-43CD-ACF6-8EC8DA81381D}">
      <dsp:nvSpPr>
        <dsp:cNvPr id="0" name=""/>
        <dsp:cNvSpPr/>
      </dsp:nvSpPr>
      <dsp:spPr>
        <a:xfrm rot="9000000">
          <a:off x="2859686" y="2901795"/>
          <a:ext cx="177674" cy="332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10800000">
        <a:off x="2909417" y="2954895"/>
        <a:ext cx="124372" cy="199273"/>
      </dsp:txXfrm>
    </dsp:sp>
    <dsp:sp modelId="{9548630E-182E-4C13-99D9-6E8F8420CA12}">
      <dsp:nvSpPr>
        <dsp:cNvPr id="0" name=""/>
        <dsp:cNvSpPr/>
      </dsp:nvSpPr>
      <dsp:spPr>
        <a:xfrm>
          <a:off x="1665849" y="2953951"/>
          <a:ext cx="1255467" cy="984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Mode of transmission</a:t>
          </a:r>
        </a:p>
      </dsp:txBody>
      <dsp:txXfrm>
        <a:off x="1849708" y="3098065"/>
        <a:ext cx="887749" cy="695842"/>
      </dsp:txXfrm>
    </dsp:sp>
    <dsp:sp modelId="{34B15040-F9F5-4A9D-8978-A05C99665169}">
      <dsp:nvSpPr>
        <dsp:cNvPr id="0" name=""/>
        <dsp:cNvSpPr/>
      </dsp:nvSpPr>
      <dsp:spPr>
        <a:xfrm rot="12600000">
          <a:off x="1572645" y="2911825"/>
          <a:ext cx="166742" cy="332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10800000">
        <a:off x="1619317" y="2990756"/>
        <a:ext cx="116719" cy="199273"/>
      </dsp:txXfrm>
    </dsp:sp>
    <dsp:sp modelId="{18A2513E-B2CF-421D-96C3-C5BCFE6F5FB4}">
      <dsp:nvSpPr>
        <dsp:cNvPr id="0" name=""/>
        <dsp:cNvSpPr/>
      </dsp:nvSpPr>
      <dsp:spPr>
        <a:xfrm>
          <a:off x="396719" y="2215855"/>
          <a:ext cx="1236888" cy="984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Portal of entry</a:t>
          </a:r>
        </a:p>
      </dsp:txBody>
      <dsp:txXfrm>
        <a:off x="577857" y="2359969"/>
        <a:ext cx="874612" cy="695842"/>
      </dsp:txXfrm>
    </dsp:sp>
    <dsp:sp modelId="{9942596B-66CD-49CC-A17F-432333DF0576}">
      <dsp:nvSpPr>
        <dsp:cNvPr id="0" name=""/>
        <dsp:cNvSpPr/>
      </dsp:nvSpPr>
      <dsp:spPr>
        <a:xfrm rot="16200000">
          <a:off x="884750" y="1811114"/>
          <a:ext cx="260824" cy="332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923874" y="1916663"/>
        <a:ext cx="182577" cy="199273"/>
      </dsp:txXfrm>
    </dsp:sp>
    <dsp:sp modelId="{CED48AFA-B3FE-40A5-BFD9-53ED6192E938}">
      <dsp:nvSpPr>
        <dsp:cNvPr id="0" name=""/>
        <dsp:cNvSpPr/>
      </dsp:nvSpPr>
      <dsp:spPr>
        <a:xfrm>
          <a:off x="459797" y="739662"/>
          <a:ext cx="1110730" cy="984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Susceptible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host</a:t>
          </a:r>
        </a:p>
      </dsp:txBody>
      <dsp:txXfrm>
        <a:off x="622460" y="883776"/>
        <a:ext cx="785404" cy="695842"/>
      </dsp:txXfrm>
    </dsp:sp>
    <dsp:sp modelId="{5B819683-DD20-4794-AE50-6F5A0FB19EB8}">
      <dsp:nvSpPr>
        <dsp:cNvPr id="0" name=""/>
        <dsp:cNvSpPr/>
      </dsp:nvSpPr>
      <dsp:spPr>
        <a:xfrm rot="19800000">
          <a:off x="1539421" y="704756"/>
          <a:ext cx="201607" cy="332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1543473" y="786302"/>
        <a:ext cx="141125" cy="199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C204A-2765-452F-98A1-7902A4B1511F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10971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10971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C23BF-62D8-4BF9-A349-A6A18FB35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092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30144-5F38-4820-B333-6C9265E8B539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4238" y="735013"/>
            <a:ext cx="4900612" cy="3676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56336"/>
            <a:ext cx="5335270" cy="441126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10971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10971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824BC-B56D-4155-9191-B08916DE0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72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can you break the chain of infection in your studio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210AD-0C2C-4D97-9A36-221AFA51C29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03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4FBA-AF85-4CA1-9D17-0368093B4A7B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3C5-14C0-462C-9AD6-3072D6324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951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4FBA-AF85-4CA1-9D17-0368093B4A7B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3C5-14C0-462C-9AD6-3072D6324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48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4FBA-AF85-4CA1-9D17-0368093B4A7B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3C5-14C0-462C-9AD6-3072D6324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19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4FBA-AF85-4CA1-9D17-0368093B4A7B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3C5-14C0-462C-9AD6-3072D6324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81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4FBA-AF85-4CA1-9D17-0368093B4A7B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3C5-14C0-462C-9AD6-3072D6324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76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4FBA-AF85-4CA1-9D17-0368093B4A7B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3C5-14C0-462C-9AD6-3072D6324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77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4FBA-AF85-4CA1-9D17-0368093B4A7B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3C5-14C0-462C-9AD6-3072D6324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02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4FBA-AF85-4CA1-9D17-0368093B4A7B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3C5-14C0-462C-9AD6-3072D6324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54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4FBA-AF85-4CA1-9D17-0368093B4A7B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3C5-14C0-462C-9AD6-3072D6324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04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4FBA-AF85-4CA1-9D17-0368093B4A7B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3C5-14C0-462C-9AD6-3072D6324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00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4FBA-AF85-4CA1-9D17-0368093B4A7B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3C5-14C0-462C-9AD6-3072D6324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09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C4FBA-AF85-4CA1-9D17-0368093B4A7B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973C5-14C0-462C-9AD6-3072D6324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00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cid:image001.jpg@01D85579.79AF3940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.jpeg"/><Relationship Id="rId4" Type="http://schemas.openxmlformats.org/officeDocument/2006/relationships/image" Target="../media/image25.jpeg"/><Relationship Id="rId9" Type="http://schemas.openxmlformats.org/officeDocument/2006/relationships/image" Target="cid:image001.jpg@01D85579.79AF394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9.jpeg"/><Relationship Id="rId7" Type="http://schemas.openxmlformats.org/officeDocument/2006/relationships/image" Target="../media/image1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.jpeg"/><Relationship Id="rId4" Type="http://schemas.openxmlformats.org/officeDocument/2006/relationships/image" Target="../media/image25.jpeg"/><Relationship Id="rId9" Type="http://schemas.openxmlformats.org/officeDocument/2006/relationships/image" Target="cid:image001.jpg@01D85579.79AF3940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tiff"/><Relationship Id="rId3" Type="http://schemas.openxmlformats.org/officeDocument/2006/relationships/hyperlink" Target="http://www.google.co.uk/url?sa=i&amp;rct=j&amp;q=&amp;esrc=s&amp;frm=1&amp;source=images&amp;cd=&amp;cad=rja&amp;uact=8&amp;ved=0CAcQjRw&amp;url=http://2011.igem.org/Team:Glasgow/Biofilm/P._aeruginosa&amp;ei=i3xxVfuyE4euswGBvoEQ&amp;bvm=bv.95039771,d.bGg&amp;psig=AFQjCNFQyMlOyV3n8kc-gWVGnG_kUH8dJw&amp;ust=1433587207707919" TargetMode="External"/><Relationship Id="rId7" Type="http://schemas.openxmlformats.org/officeDocument/2006/relationships/image" Target="../media/image35.tif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tiff"/><Relationship Id="rId11" Type="http://schemas.openxmlformats.org/officeDocument/2006/relationships/image" Target="../media/image3.jpeg"/><Relationship Id="rId5" Type="http://schemas.openxmlformats.org/officeDocument/2006/relationships/image" Target="../media/image33.tiff"/><Relationship Id="rId10" Type="http://schemas.openxmlformats.org/officeDocument/2006/relationships/image" Target="cid:image001.jpg@01D85579.79AF3940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cid:image001.jpg@01D85579.79AF3940" TargetMode="Externa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wmf"/><Relationship Id="rId12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cid:image001.jpg@01D85579.79AF3940" TargetMode="External"/><Relationship Id="rId5" Type="http://schemas.openxmlformats.org/officeDocument/2006/relationships/image" Target="../media/image41.jpeg"/><Relationship Id="rId10" Type="http://schemas.openxmlformats.org/officeDocument/2006/relationships/image" Target="../media/image2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7.png"/><Relationship Id="rId7" Type="http://schemas.openxmlformats.org/officeDocument/2006/relationships/image" Target="cid:BD532E7F-DD4C-4D20-80B8-FAAB413C6192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11" Type="http://schemas.openxmlformats.org/officeDocument/2006/relationships/image" Target="../media/image3.jpeg"/><Relationship Id="rId5" Type="http://schemas.openxmlformats.org/officeDocument/2006/relationships/image" Target="../media/image48.jpeg"/><Relationship Id="rId10" Type="http://schemas.openxmlformats.org/officeDocument/2006/relationships/image" Target="cid:image001.jpg@01D85579.79AF3940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cid:image001.jpg@01D85579.79AF3940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8.tiff"/><Relationship Id="rId12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&amp;esrc=s&amp;frm=1&amp;source=images&amp;cd=&amp;cad=rja&amp;uact=8&amp;ved=0CAcQjRw&amp;url=http://2011.igem.org/Team:Glasgow/Biofilm/P._aeruginosa&amp;ei=i3xxVfuyE4euswGBvoEQ&amp;bvm=bv.95039771,d.bGg&amp;psig=AFQjCNFQyMlOyV3n8kc-gWVGnG_kUH8dJw&amp;ust=143358720770791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6.jpeg"/><Relationship Id="rId10" Type="http://schemas.openxmlformats.org/officeDocument/2006/relationships/image" Target="cid:cb130cd1-9429-44fc-8c49-9c3b36a01ed7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4.xml"/><Relationship Id="rId9" Type="http://schemas.openxmlformats.org/officeDocument/2006/relationships/image" Target="cid:image001.jpg@01D85579.79AF394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1.xml"/><Relationship Id="rId9" Type="http://schemas.openxmlformats.org/officeDocument/2006/relationships/image" Target="cid:image001.jpg@01D85579.79AF394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cid:image001.jpg@01D85579.79AF3940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cid:image001.jpg@01D85579.79AF3940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cid:BD532E7F-DD4C-4D20-80B8-FAAB413C6192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3.jpeg"/><Relationship Id="rId5" Type="http://schemas.openxmlformats.org/officeDocument/2006/relationships/image" Target="../media/image15.jpeg"/><Relationship Id="rId10" Type="http://schemas.openxmlformats.org/officeDocument/2006/relationships/image" Target="cid:image001.jpg@01D85579.79AF3940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4.pn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3.jpeg"/><Relationship Id="rId4" Type="http://schemas.openxmlformats.org/officeDocument/2006/relationships/image" Target="../media/image19.jpeg"/><Relationship Id="rId9" Type="http://schemas.openxmlformats.org/officeDocument/2006/relationships/image" Target="cid:image001.jpg@01D85579.79AF394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866527"/>
          </a:xfrm>
        </p:spPr>
        <p:txBody>
          <a:bodyPr>
            <a:normAutofit/>
          </a:bodyPr>
          <a:lstStyle/>
          <a:p>
            <a:r>
              <a:rPr lang="en-GB" sz="3200" b="1" dirty="0"/>
              <a:t>Section 5: The Chain of Infection</a:t>
            </a:r>
          </a:p>
        </p:txBody>
      </p:sp>
      <p:pic>
        <p:nvPicPr>
          <p:cNvPr id="4" name="Picture 3" descr="U:\DefaultHome\Objects\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608512" cy="3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632848" cy="5112568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l"/>
            <a:endParaRPr lang="en-GB" sz="2000" dirty="0"/>
          </a:p>
          <a:p>
            <a:pPr algn="l"/>
            <a:endParaRPr lang="en-GB" sz="2000" dirty="0"/>
          </a:p>
          <a:p>
            <a:pPr algn="l"/>
            <a:endParaRPr lang="en-GB" sz="2000" dirty="0"/>
          </a:p>
          <a:p>
            <a:pPr algn="l"/>
            <a:endParaRPr lang="en-GB" sz="2000" dirty="0"/>
          </a:p>
          <a:p>
            <a:pPr algn="l"/>
            <a:endParaRPr lang="en-GB" sz="2000" dirty="0"/>
          </a:p>
          <a:p>
            <a:r>
              <a:rPr lang="en-GB" sz="2000" dirty="0">
                <a:solidFill>
                  <a:schemeClr val="tx1"/>
                </a:solidFill>
              </a:rPr>
              <a:t>A series of events that have to happen to enable pathogenic micro-organisms to cause infection in a person. </a:t>
            </a:r>
          </a:p>
          <a:p>
            <a:r>
              <a:rPr lang="en-GB" sz="2000" dirty="0">
                <a:solidFill>
                  <a:schemeClr val="tx1"/>
                </a:solidFill>
              </a:rPr>
              <a:t>We call this the </a:t>
            </a:r>
            <a:r>
              <a:rPr lang="en-GB" sz="2000" b="1" dirty="0">
                <a:solidFill>
                  <a:schemeClr val="tx1"/>
                </a:solidFill>
              </a:rPr>
              <a:t>‘Chain of Infection’</a:t>
            </a:r>
          </a:p>
          <a:p>
            <a:pPr algn="l"/>
            <a:endParaRPr lang="en-GB" sz="2000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ACF9564-72C1-44FF-88B4-BCC32C188BFC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SPH_M_4C">
            <a:extLst>
              <a:ext uri="{FF2B5EF4-FFF2-40B4-BE49-F238E27FC236}">
                <a16:creationId xmlns:a16="http://schemas.microsoft.com/office/drawing/2014/main" id="{997038D4-DDD2-487D-A67F-6E658FEC1F1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6867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419872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9" name="Right Arrow 38"/>
          <p:cNvSpPr/>
          <p:nvPr/>
        </p:nvSpPr>
        <p:spPr>
          <a:xfrm rot="8308854">
            <a:off x="5564652" y="5242887"/>
            <a:ext cx="1165407" cy="185524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Right Arrow 39"/>
          <p:cNvSpPr/>
          <p:nvPr/>
        </p:nvSpPr>
        <p:spPr>
          <a:xfrm rot="20419607">
            <a:off x="2738110" y="1124349"/>
            <a:ext cx="1165407" cy="185524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Right Arrow 43"/>
          <p:cNvSpPr/>
          <p:nvPr/>
        </p:nvSpPr>
        <p:spPr>
          <a:xfrm rot="1361053">
            <a:off x="5268675" y="1187307"/>
            <a:ext cx="1351589" cy="178578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Right Arrow 44"/>
          <p:cNvSpPr/>
          <p:nvPr/>
        </p:nvSpPr>
        <p:spPr>
          <a:xfrm rot="12730740">
            <a:off x="2188855" y="5194286"/>
            <a:ext cx="1277206" cy="194933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Right Arrow 45"/>
          <p:cNvSpPr/>
          <p:nvPr/>
        </p:nvSpPr>
        <p:spPr>
          <a:xfrm rot="16200000">
            <a:off x="2133306" y="3053122"/>
            <a:ext cx="512372" cy="165809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Right Arrow 46"/>
          <p:cNvSpPr/>
          <p:nvPr/>
        </p:nvSpPr>
        <p:spPr>
          <a:xfrm rot="5400000">
            <a:off x="6462494" y="3053124"/>
            <a:ext cx="512372" cy="165809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TextBox 47"/>
          <p:cNvSpPr txBox="1"/>
          <p:nvPr/>
        </p:nvSpPr>
        <p:spPr>
          <a:xfrm>
            <a:off x="3779912" y="188640"/>
            <a:ext cx="1800200" cy="408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Infectious Agent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358099" y="6149473"/>
            <a:ext cx="2355907" cy="408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Mode of transmission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668344" y="1918235"/>
            <a:ext cx="1224136" cy="408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Reservoir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08021" y="3783106"/>
            <a:ext cx="1224136" cy="7150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Portal of Exit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9512" y="3667205"/>
            <a:ext cx="1224136" cy="7150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Portal of Entry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7504" y="1918234"/>
            <a:ext cx="1368152" cy="7150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Susceptible host</a:t>
            </a:r>
          </a:p>
        </p:txBody>
      </p:sp>
      <p:pic>
        <p:nvPicPr>
          <p:cNvPr id="1026" name="Picture 2" descr="U:\DefaultHome\Objects\Acupuncture, Pulse Taking during Consultation. BAc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084" y="1619600"/>
            <a:ext cx="1739904" cy="116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\\HBA36\HomeJ\JonesS058\My Documents\1 - MyTempFiles\St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125" y="851902"/>
            <a:ext cx="1103773" cy="8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:\DefaultHome\Objects\Acupuncture Consultation. BAc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18" y="1583075"/>
            <a:ext cx="1776957" cy="122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HBA97.hf.wales.gov.uk\Citrix_Folders\JonesS058\Desktop\iStock-8914836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354" y="3543150"/>
            <a:ext cx="1520989" cy="119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\\HBA97.hf.wales.gov.uk\Citrix_Folders\JonesS058\Desktop\iStock-8420418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756" y="3475635"/>
            <a:ext cx="1866116" cy="140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\\HBA97.hf.wales.gov.uk\Citrix_Folders\JonesS058\Desktop\iStock-100166868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81" y="4869159"/>
            <a:ext cx="1656184" cy="116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AED3A2DB-E8B2-4D3E-B820-49916D1C2B99}"/>
              </a:ext>
            </a:extLst>
          </p:cNvPr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RSPH_M_4C">
            <a:extLst>
              <a:ext uri="{FF2B5EF4-FFF2-40B4-BE49-F238E27FC236}">
                <a16:creationId xmlns:a16="http://schemas.microsoft.com/office/drawing/2014/main" id="{2D5AA2A4-211B-41C4-9572-3E66C095F845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9648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419872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9" name="Right Arrow 38"/>
          <p:cNvSpPr/>
          <p:nvPr/>
        </p:nvSpPr>
        <p:spPr>
          <a:xfrm rot="8308854">
            <a:off x="5564652" y="5242887"/>
            <a:ext cx="1165407" cy="185524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Right Arrow 39"/>
          <p:cNvSpPr/>
          <p:nvPr/>
        </p:nvSpPr>
        <p:spPr>
          <a:xfrm rot="20419607">
            <a:off x="2738110" y="1124349"/>
            <a:ext cx="1165407" cy="185524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Right Arrow 43"/>
          <p:cNvSpPr/>
          <p:nvPr/>
        </p:nvSpPr>
        <p:spPr>
          <a:xfrm rot="1361053">
            <a:off x="5268675" y="1187307"/>
            <a:ext cx="1351589" cy="178578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Right Arrow 44"/>
          <p:cNvSpPr/>
          <p:nvPr/>
        </p:nvSpPr>
        <p:spPr>
          <a:xfrm rot="12730740">
            <a:off x="2159729" y="5170321"/>
            <a:ext cx="1223249" cy="319876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Right Arrow 45"/>
          <p:cNvSpPr/>
          <p:nvPr/>
        </p:nvSpPr>
        <p:spPr>
          <a:xfrm rot="16200000">
            <a:off x="2133306" y="3053122"/>
            <a:ext cx="512372" cy="165809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Right Arrow 46"/>
          <p:cNvSpPr/>
          <p:nvPr/>
        </p:nvSpPr>
        <p:spPr>
          <a:xfrm rot="5400000">
            <a:off x="6462494" y="3053124"/>
            <a:ext cx="512372" cy="165809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TextBox 47"/>
          <p:cNvSpPr txBox="1"/>
          <p:nvPr/>
        </p:nvSpPr>
        <p:spPr>
          <a:xfrm>
            <a:off x="3779912" y="188640"/>
            <a:ext cx="1800200" cy="408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Infectious Agent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358099" y="6149473"/>
            <a:ext cx="2355907" cy="408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Mode of transmission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668344" y="1918235"/>
            <a:ext cx="1224136" cy="408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Reservoir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08021" y="3783106"/>
            <a:ext cx="1224136" cy="7150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Portal of Exit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9512" y="3667205"/>
            <a:ext cx="1224136" cy="7150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Portal of Entry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7504" y="1918234"/>
            <a:ext cx="1368152" cy="7150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Susceptible host</a:t>
            </a:r>
          </a:p>
        </p:txBody>
      </p:sp>
      <p:pic>
        <p:nvPicPr>
          <p:cNvPr id="1026" name="Picture 2" descr="U:\DefaultHome\Objects\Acupuncture, Pulse Taking during Consultation. BAc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084" y="1619600"/>
            <a:ext cx="1739904" cy="116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U:\DefaultHome\Objects\Acupuncture Needling with Guide Tube for Back Condition. BAc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987" y="3470847"/>
            <a:ext cx="1717386" cy="131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:\DefaultHome\Objects\Acupuncture Consultation. BAc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18" y="1583075"/>
            <a:ext cx="1776957" cy="122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U:\DefaultHome\Objects\Needling without Guide Tube R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517" y="3461897"/>
            <a:ext cx="1703949" cy="127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913" y="4732845"/>
            <a:ext cx="1944216" cy="1296144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540" y="764704"/>
            <a:ext cx="1153532" cy="1153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681EC7BE-9832-4329-9209-415C5D7111A7}"/>
              </a:ext>
            </a:extLst>
          </p:cNvPr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RSPH_M_4C">
            <a:extLst>
              <a:ext uri="{FF2B5EF4-FFF2-40B4-BE49-F238E27FC236}">
                <a16:creationId xmlns:a16="http://schemas.microsoft.com/office/drawing/2014/main" id="{BD6B42CC-82A4-4169-A2D3-A40C3BD473E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715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419872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9" name="Right Arrow 38"/>
          <p:cNvSpPr/>
          <p:nvPr/>
        </p:nvSpPr>
        <p:spPr>
          <a:xfrm rot="8308854">
            <a:off x="5422240" y="5404654"/>
            <a:ext cx="1157404" cy="187177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Right Arrow 39"/>
          <p:cNvSpPr/>
          <p:nvPr/>
        </p:nvSpPr>
        <p:spPr>
          <a:xfrm rot="20419607">
            <a:off x="2738110" y="1124349"/>
            <a:ext cx="1165407" cy="185524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Right Arrow 43"/>
          <p:cNvSpPr/>
          <p:nvPr/>
        </p:nvSpPr>
        <p:spPr>
          <a:xfrm rot="1361053">
            <a:off x="5268675" y="1187307"/>
            <a:ext cx="1351589" cy="178578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Right Arrow 44"/>
          <p:cNvSpPr/>
          <p:nvPr/>
        </p:nvSpPr>
        <p:spPr>
          <a:xfrm rot="12730740">
            <a:off x="2252175" y="5424836"/>
            <a:ext cx="1123097" cy="146811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Right Arrow 45"/>
          <p:cNvSpPr/>
          <p:nvPr/>
        </p:nvSpPr>
        <p:spPr>
          <a:xfrm rot="16200000">
            <a:off x="2133306" y="3053122"/>
            <a:ext cx="512372" cy="165809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Right Arrow 46"/>
          <p:cNvSpPr/>
          <p:nvPr/>
        </p:nvSpPr>
        <p:spPr>
          <a:xfrm rot="5400000">
            <a:off x="6373377" y="3142241"/>
            <a:ext cx="693268" cy="168472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TextBox 47"/>
          <p:cNvSpPr txBox="1"/>
          <p:nvPr/>
        </p:nvSpPr>
        <p:spPr>
          <a:xfrm>
            <a:off x="3779912" y="188640"/>
            <a:ext cx="1800200" cy="408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Infectious Agent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328105" y="6237312"/>
            <a:ext cx="2355907" cy="408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Mode of transmission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668344" y="1918235"/>
            <a:ext cx="1224136" cy="408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Reservoir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08021" y="3783106"/>
            <a:ext cx="1224136" cy="7150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Portal of Exit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9512" y="3667205"/>
            <a:ext cx="1224136" cy="7150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Portal of Entry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7504" y="1918234"/>
            <a:ext cx="1368152" cy="7150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Susceptible host</a:t>
            </a:r>
          </a:p>
        </p:txBody>
      </p:sp>
      <p:pic>
        <p:nvPicPr>
          <p:cNvPr id="5122" name="Picture 2" descr="U:\DefaultHome\Objects\blister-Syst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998" y="1795005"/>
            <a:ext cx="1336306" cy="96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rc_mi" descr="http://2011.igem.org/wiki/images/d/d6/PAglasgow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818102"/>
            <a:ext cx="864152" cy="80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U:\DefaultHome\Objects\point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627" y="3555686"/>
            <a:ext cx="1490680" cy="145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:\DefaultHome\Objects\pierce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93745"/>
            <a:ext cx="1269024" cy="126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U:\DefaultHome\Objects\S75 peel of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78" y="3783106"/>
            <a:ext cx="1230273" cy="10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U:\DefaultHome\Objects\S75 load 4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381" y="4694778"/>
            <a:ext cx="1625278" cy="144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B5E7E81B-0BE6-43BE-857A-16A40C731AD7}"/>
              </a:ext>
            </a:extLst>
          </p:cNvPr>
          <p:cNvPicPr>
            <a:picLocks noChangeAspect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RSPH_M_4C">
            <a:extLst>
              <a:ext uri="{FF2B5EF4-FFF2-40B4-BE49-F238E27FC236}">
                <a16:creationId xmlns:a16="http://schemas.microsoft.com/office/drawing/2014/main" id="{259A496B-F8A7-44E5-A878-F59542C778F1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8462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Breaking the Chain of Infection</a:t>
            </a:r>
            <a:br>
              <a:rPr lang="en-GB" sz="3200" dirty="0"/>
            </a:br>
            <a:r>
              <a:rPr lang="en-GB" sz="2000" dirty="0"/>
              <a:t>will prevent the spread of infection</a:t>
            </a:r>
          </a:p>
        </p:txBody>
      </p:sp>
      <p:pic>
        <p:nvPicPr>
          <p:cNvPr id="2050" name="Picture 2" descr="chain of infec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20719"/>
            <a:ext cx="7632848" cy="54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EEE058F-7F8D-49E6-AA51-6CD967E73801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SPH_M_4C">
            <a:extLst>
              <a:ext uri="{FF2B5EF4-FFF2-40B4-BE49-F238E27FC236}">
                <a16:creationId xmlns:a16="http://schemas.microsoft.com/office/drawing/2014/main" id="{19B09D9F-E78B-4DFC-A436-2319714A3E9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1273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Standard Infection Control Precautions </a:t>
            </a:r>
            <a:br>
              <a:rPr lang="en-GB" sz="3200" b="1" dirty="0"/>
            </a:br>
            <a:r>
              <a:rPr lang="en-GB" sz="3200" b="1" dirty="0"/>
              <a:t>(SICPs) break the Chain of Infection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000" dirty="0"/>
              <a:t>SICPs are the basic infection prevention and control measures necessary to reduce the risk of transmission of infectious agents from sources of infection.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3000" dirty="0"/>
              <a:t>Sources of (potential) infection include:</a:t>
            </a:r>
          </a:p>
          <a:p>
            <a:pPr lvl="1"/>
            <a:r>
              <a:rPr lang="en-GB" dirty="0"/>
              <a:t> </a:t>
            </a:r>
            <a:r>
              <a:rPr lang="en-GB" sz="2600" dirty="0"/>
              <a:t>blood and other body fluids secretions or excretions (excluding sweat), </a:t>
            </a:r>
          </a:p>
          <a:p>
            <a:pPr lvl="1"/>
            <a:r>
              <a:rPr lang="en-GB" sz="2600" dirty="0"/>
              <a:t>non-intact skin or mucous membranes </a:t>
            </a:r>
          </a:p>
          <a:p>
            <a:pPr lvl="1"/>
            <a:r>
              <a:rPr lang="en-GB" sz="2600" dirty="0"/>
              <a:t>any equipment or items in the working environment that could have become contaminated.</a:t>
            </a:r>
          </a:p>
          <a:p>
            <a:endParaRPr lang="en-GB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EECCB2B-CDEF-46FA-9122-351BCD986CD7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SPH_M_4C">
            <a:extLst>
              <a:ext uri="{FF2B5EF4-FFF2-40B4-BE49-F238E27FC236}">
                <a16:creationId xmlns:a16="http://schemas.microsoft.com/office/drawing/2014/main" id="{E7496BA8-B247-45A2-8404-1B47A5D7328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9752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143000"/>
          </a:xfrm>
        </p:spPr>
        <p:txBody>
          <a:bodyPr>
            <a:normAutofit/>
          </a:bodyPr>
          <a:lstStyle/>
          <a:p>
            <a:r>
              <a:rPr lang="en-GB" sz="3200" b="1" dirty="0"/>
              <a:t>Some practical examples of how SICPs can </a:t>
            </a:r>
            <a:br>
              <a:rPr lang="en-GB" sz="3200" b="1" dirty="0"/>
            </a:br>
            <a:r>
              <a:rPr lang="en-GB" sz="3200" b="1" dirty="0"/>
              <a:t>control the spread of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651304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/>
              <a:t>Correct Hand Hygiene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Wearing disposable gloves</a:t>
            </a:r>
            <a:r>
              <a:rPr lang="en-GB" sz="2400" dirty="0"/>
              <a:t>		</a:t>
            </a:r>
            <a:r>
              <a:rPr lang="en-GB" sz="2400" b="1" dirty="0"/>
              <a:t>Correct disposal of sharps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7" name="Picture 2" descr="U:\DefaultHome\Objects\IMG_6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27635"/>
            <a:ext cx="1254869" cy="125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U:\DefaultHome\Objects\IMG_62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20690"/>
            <a:ext cx="126876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U:\DefaultHome\Objects\IMG_62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737" y="1962759"/>
            <a:ext cx="1255748" cy="122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microblading technici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059" y="4048280"/>
            <a:ext cx="1674345" cy="114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jasvirkaur.bal\Pictures\danicentr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5308498"/>
            <a:ext cx="1597265" cy="128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136610"/>
            <a:ext cx="2038892" cy="24603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\\HBA97.hf.wales.gov.uk\Citrix_Folders\JonesS058\Desktop\iStock-986628176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9" t="29357" b="8778"/>
          <a:stretch/>
        </p:blipFill>
        <p:spPr bwMode="auto">
          <a:xfrm>
            <a:off x="2051720" y="1956342"/>
            <a:ext cx="1428359" cy="12331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7" name="Picture 3" descr="U:\DefaultHome\Objects\Chrome hand wash basin 2 - non hand operate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93" y="1656659"/>
            <a:ext cx="1347614" cy="179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0DE2B184-413C-486D-AABE-8EE2CADEF97E}"/>
              </a:ext>
            </a:extLst>
          </p:cNvPr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RSPH_M_4C">
            <a:extLst>
              <a:ext uri="{FF2B5EF4-FFF2-40B4-BE49-F238E27FC236}">
                <a16:creationId xmlns:a16="http://schemas.microsoft.com/office/drawing/2014/main" id="{F2F98179-A156-4D61-858D-3CC7AFD8C6F5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0996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419872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35" name="Picture 34" descr="U:\DefaultHome\Objects\Tattoo training video 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92" y="2079650"/>
            <a:ext cx="1316311" cy="766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50" y="4239762"/>
            <a:ext cx="1224136" cy="97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732" y="775841"/>
            <a:ext cx="864096" cy="85489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ight Arrow 38"/>
          <p:cNvSpPr/>
          <p:nvPr/>
        </p:nvSpPr>
        <p:spPr>
          <a:xfrm rot="9482054">
            <a:off x="5633003" y="5427001"/>
            <a:ext cx="1165407" cy="185524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Right Arrow 39"/>
          <p:cNvSpPr/>
          <p:nvPr/>
        </p:nvSpPr>
        <p:spPr>
          <a:xfrm rot="20961133">
            <a:off x="1989601" y="1027468"/>
            <a:ext cx="1165407" cy="185524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Right Arrow 43"/>
          <p:cNvSpPr/>
          <p:nvPr/>
        </p:nvSpPr>
        <p:spPr>
          <a:xfrm rot="1361053">
            <a:off x="5274251" y="1160160"/>
            <a:ext cx="1210676" cy="177932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Right Arrow 44"/>
          <p:cNvSpPr/>
          <p:nvPr/>
        </p:nvSpPr>
        <p:spPr>
          <a:xfrm rot="11743001">
            <a:off x="1994708" y="5423229"/>
            <a:ext cx="1462810" cy="219035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Right Arrow 45"/>
          <p:cNvSpPr/>
          <p:nvPr/>
        </p:nvSpPr>
        <p:spPr>
          <a:xfrm rot="16200000">
            <a:off x="956545" y="3262466"/>
            <a:ext cx="512372" cy="165809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Right Arrow 46"/>
          <p:cNvSpPr/>
          <p:nvPr/>
        </p:nvSpPr>
        <p:spPr>
          <a:xfrm rot="5400000">
            <a:off x="7116956" y="3120699"/>
            <a:ext cx="512372" cy="165809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TextBox 47"/>
          <p:cNvSpPr txBox="1"/>
          <p:nvPr/>
        </p:nvSpPr>
        <p:spPr>
          <a:xfrm>
            <a:off x="3604603" y="254832"/>
            <a:ext cx="1679379" cy="3064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Infectious Agent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459840" y="6271708"/>
            <a:ext cx="1962014" cy="3064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Mode of transmission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43979" y="1631324"/>
            <a:ext cx="1224136" cy="306467"/>
          </a:xfrm>
          <a:prstGeom prst="roundRect">
            <a:avLst>
              <a:gd name="adj" fmla="val 23687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Reservoir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871544" y="3653996"/>
            <a:ext cx="1075781" cy="3064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Portal of Exit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3568" y="3774585"/>
            <a:ext cx="1224136" cy="3064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Portal of Entry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0003" y="1564660"/>
            <a:ext cx="1368152" cy="3064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Susceptible host</a:t>
            </a:r>
          </a:p>
        </p:txBody>
      </p:sp>
      <p:pic>
        <p:nvPicPr>
          <p:cNvPr id="3074" name="Picture 2" descr="U:\DefaultHome\Objects\Tattoo training - client completing for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79094"/>
            <a:ext cx="1405038" cy="97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Inline image"/>
          <p:cNvPicPr/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63" y="4108400"/>
            <a:ext cx="1147811" cy="96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U:\DefaultHome\Objects\Tattooing in progress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16200" y="4975147"/>
            <a:ext cx="1656183" cy="111519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2646656" y="2420888"/>
            <a:ext cx="3825755" cy="17366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Applying SCIPs to the Chain of Infection</a:t>
            </a: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C1C3D41C-F9DA-44F4-B502-FF074A0DDF2D}"/>
              </a:ext>
            </a:extLst>
          </p:cNvPr>
          <p:cNvPicPr>
            <a:picLocks noChangeAspect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RSPH_M_4C">
            <a:extLst>
              <a:ext uri="{FF2B5EF4-FFF2-40B4-BE49-F238E27FC236}">
                <a16:creationId xmlns:a16="http://schemas.microsoft.com/office/drawing/2014/main" id="{09B2BC86-D6F3-48C6-8DA3-9FDFB9634804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398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GB" sz="3200" b="1" dirty="0"/>
              <a:t>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908720"/>
            <a:ext cx="8301608" cy="5616624"/>
          </a:xfrm>
        </p:spPr>
        <p:txBody>
          <a:bodyPr>
            <a:normAutofit fontScale="92500" lnSpcReduction="20000"/>
          </a:bodyPr>
          <a:lstStyle/>
          <a:p>
            <a:r>
              <a:rPr lang="en-GB" sz="3000" dirty="0"/>
              <a:t>The Chain of Infection comprises of 6 links which are:</a:t>
            </a:r>
          </a:p>
          <a:p>
            <a:pPr lvl="1"/>
            <a:r>
              <a:rPr lang="en-GB" sz="2600" u="sng" dirty="0"/>
              <a:t>Infectious Agent</a:t>
            </a:r>
            <a:r>
              <a:rPr lang="en-GB" sz="2600" dirty="0"/>
              <a:t>, </a:t>
            </a:r>
            <a:r>
              <a:rPr lang="en-GB" sz="2600" u="sng" dirty="0"/>
              <a:t>Reservoir</a:t>
            </a:r>
            <a:r>
              <a:rPr lang="en-GB" sz="2600" dirty="0"/>
              <a:t>, </a:t>
            </a:r>
            <a:r>
              <a:rPr lang="en-GB" sz="2600" u="sng" dirty="0"/>
              <a:t>Portal of Exit</a:t>
            </a:r>
            <a:r>
              <a:rPr lang="en-GB" sz="2600" dirty="0"/>
              <a:t>, </a:t>
            </a:r>
            <a:r>
              <a:rPr lang="en-GB" sz="2600" u="sng" dirty="0"/>
              <a:t>Mode of Transmission</a:t>
            </a:r>
            <a:r>
              <a:rPr lang="en-GB" sz="2600" dirty="0"/>
              <a:t>, </a:t>
            </a:r>
            <a:r>
              <a:rPr lang="en-GB" sz="2600" u="sng" dirty="0"/>
              <a:t>Portal of Entry</a:t>
            </a:r>
            <a:r>
              <a:rPr lang="en-GB" sz="2600" dirty="0"/>
              <a:t> and </a:t>
            </a:r>
            <a:r>
              <a:rPr lang="en-GB" sz="2600" u="sng" dirty="0"/>
              <a:t>Susceptible Host.</a:t>
            </a:r>
          </a:p>
          <a:p>
            <a:pPr marL="0" indent="0">
              <a:buNone/>
            </a:pPr>
            <a:endParaRPr lang="en-GB" sz="3000" dirty="0"/>
          </a:p>
          <a:p>
            <a:r>
              <a:rPr lang="en-GB" sz="3000" dirty="0"/>
              <a:t>The Chain of Infection shows how infection can spread and how it can be prevented/controlled</a:t>
            </a:r>
          </a:p>
          <a:p>
            <a:endParaRPr lang="en-GB" sz="3000" dirty="0"/>
          </a:p>
          <a:p>
            <a:r>
              <a:rPr lang="en-GB" sz="3000" dirty="0"/>
              <a:t>Standard Infection Control Precautions (SICPs) break the ‘Chain of Infection’ and prevent the spread of infection</a:t>
            </a:r>
          </a:p>
          <a:p>
            <a:pPr marL="0" indent="0">
              <a:buNone/>
            </a:pPr>
            <a:endParaRPr lang="en-GB" sz="3000" dirty="0"/>
          </a:p>
          <a:p>
            <a:r>
              <a:rPr lang="en-GB" sz="3000" dirty="0"/>
              <a:t>SICPs are good hygiene practices e.g. hand hygiene, cleaning and disinfection, safe disposal of contaminated waste</a:t>
            </a:r>
          </a:p>
          <a:p>
            <a:endParaRPr lang="en-GB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0A52D420-3D46-45E2-AFAD-61D9B46E9310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SPH_M_4C">
            <a:extLst>
              <a:ext uri="{FF2B5EF4-FFF2-40B4-BE49-F238E27FC236}">
                <a16:creationId xmlns:a16="http://schemas.microsoft.com/office/drawing/2014/main" id="{E6976ECD-924B-46EB-9C3B-BE2F5B70EAB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2577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3200" b="1" dirty="0"/>
              <a:t>Quiz – True or False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147157"/>
              </p:ext>
            </p:extLst>
          </p:nvPr>
        </p:nvGraphicFramePr>
        <p:xfrm>
          <a:off x="467544" y="1196752"/>
          <a:ext cx="8229600" cy="4974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89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True</a:t>
                      </a:r>
                      <a:r>
                        <a:rPr lang="en-GB" baseline="0" dirty="0"/>
                        <a:t> or False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8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dirty="0"/>
                        <a:t>A</a:t>
                      </a:r>
                      <a:r>
                        <a:rPr lang="en-GB" baseline="0" dirty="0"/>
                        <a:t> diabetic client is an example of a ‘susceptible host’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dirty="0"/>
                        <a:t>‘Mode of transmission’ is an example of a Standard Infection Control Precaution</a:t>
                      </a:r>
                      <a:r>
                        <a:rPr lang="en-GB" baseline="0" dirty="0"/>
                        <a:t>’ (SCIP)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dirty="0"/>
                        <a:t>The ‘Chain of Infection’ is a model used to show how infection spreads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78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dirty="0"/>
                        <a:t>Using an autoclave correctly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dirty="0"/>
                        <a:t> is an example of a SICP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dirty="0"/>
                        <a:t>Bacteria are an examples of a ‘reservoir’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dirty="0"/>
                        <a:t>Pseudomonas is an example of an ‘infectious agent’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dirty="0"/>
                        <a:t>A healthy 20 year old male is an example of a ‘susceptible host’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0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dirty="0"/>
                        <a:t>A</a:t>
                      </a:r>
                      <a:r>
                        <a:rPr lang="en-GB" baseline="0" dirty="0"/>
                        <a:t> reusable blood contaminated needle is an example of a ‘Mode of transmission’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78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dirty="0"/>
                        <a:t>There are 6 links in the ‘Chain of Infection’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378E7C4-330E-4AFC-A91D-BFFB20D76FA1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SPH_M_4C">
            <a:extLst>
              <a:ext uri="{FF2B5EF4-FFF2-40B4-BE49-F238E27FC236}">
                <a16:creationId xmlns:a16="http://schemas.microsoft.com/office/drawing/2014/main" id="{1F87B5AC-0678-4643-BB19-F2568D77E53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008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3200" b="1" dirty="0"/>
              <a:t>Quiz – True or False answers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431366"/>
              </p:ext>
            </p:extLst>
          </p:nvPr>
        </p:nvGraphicFramePr>
        <p:xfrm>
          <a:off x="467544" y="1196752"/>
          <a:ext cx="8229600" cy="4785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236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True</a:t>
                      </a:r>
                      <a:r>
                        <a:rPr lang="en-GB" baseline="0" dirty="0"/>
                        <a:t> or False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dirty="0"/>
                        <a:t>A</a:t>
                      </a:r>
                      <a:r>
                        <a:rPr lang="en-GB" baseline="0" dirty="0"/>
                        <a:t> diabetic client is an example of a ‘susceptible host’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baseline="0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dirty="0"/>
                        <a:t>‘Mode of transmission’ is an example of a Standard Infection Control Precaution</a:t>
                      </a:r>
                      <a:r>
                        <a:rPr lang="en-GB" baseline="0" dirty="0"/>
                        <a:t>’ (SCIP)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2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dirty="0"/>
                        <a:t>The ‘Chain of Infection’ is a model used to show how infection spreads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67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dirty="0"/>
                        <a:t>Using an autoclave correctly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dirty="0"/>
                        <a:t> is an example of a SICP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dirty="0"/>
                        <a:t>Bacteria are an examples of a ‘reservoir’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dirty="0"/>
                        <a:t>Pseudomonas is an example of an ‘infectious agent’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dirty="0"/>
                        <a:t>A healthy 20 year old male is an example of a ‘susceptible host’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12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dirty="0"/>
                        <a:t>A</a:t>
                      </a:r>
                      <a:r>
                        <a:rPr lang="en-GB" baseline="0" dirty="0"/>
                        <a:t> reusable blood contaminated needle is an example of a ‘Mode of transmission’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96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dirty="0"/>
                        <a:t>There are 6 links in the ‘Chain of Infection’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EAC7180-1220-437B-8A10-FDB3C206ADFE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SPH_M_4C">
            <a:extLst>
              <a:ext uri="{FF2B5EF4-FFF2-40B4-BE49-F238E27FC236}">
                <a16:creationId xmlns:a16="http://schemas.microsoft.com/office/drawing/2014/main" id="{2523255C-8529-4899-A756-29FDA184FC7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356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The Chain of Infection:</a:t>
            </a:r>
            <a:br>
              <a:rPr lang="en-GB" sz="3200" b="1" dirty="0"/>
            </a:br>
            <a:r>
              <a:rPr lang="en-GB" sz="3200" b="1" dirty="0"/>
              <a:t>How the pathogen gets to or infects a person </a:t>
            </a:r>
          </a:p>
        </p:txBody>
      </p:sp>
      <p:pic>
        <p:nvPicPr>
          <p:cNvPr id="5" name="irc_mi" descr="http://2011.igem.org/wiki/images/d/d6/PAglasgow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792088" cy="68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38" y="4671889"/>
            <a:ext cx="590948" cy="59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\\HBA97.hf.wales.gov.uk\Citrix_Folders\JonesS058\Desktop\iStock-11452276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025" y="3348785"/>
            <a:ext cx="1800200" cy="136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faultHome\Objects\Acupuncture for Shoulder and Neck Condition. BAc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781" y="1630195"/>
            <a:ext cx="1433410" cy="16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879467" y="2232307"/>
            <a:ext cx="2325743" cy="454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19672" y="5048504"/>
            <a:ext cx="1872208" cy="4687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879467" y="3008038"/>
            <a:ext cx="1900445" cy="781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888454" y="4476293"/>
            <a:ext cx="1798026" cy="3624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U:\DefaultHome\Objects\pierce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94" y="1516016"/>
            <a:ext cx="1551462" cy="155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:\DefaultHome\Objects\Tattooing in progress - glov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330" y="5262837"/>
            <a:ext cx="2232248" cy="14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Image"/>
          <p:cNvPicPr/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582" y="4838696"/>
            <a:ext cx="1857643" cy="1925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49" y="3433778"/>
            <a:ext cx="1565429" cy="1654603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E4F18A6F-1F3C-4E3C-9BD6-E6C83C630989}"/>
              </a:ext>
            </a:extLst>
          </p:cNvPr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RSPH_M_4C">
            <a:extLst>
              <a:ext uri="{FF2B5EF4-FFF2-40B4-BE49-F238E27FC236}">
                <a16:creationId xmlns:a16="http://schemas.microsoft.com/office/drawing/2014/main" id="{3384C904-E200-406C-AF2C-B9FF704EE838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436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br>
              <a:rPr lang="en-GB" sz="3200" b="1" dirty="0"/>
            </a:br>
            <a:r>
              <a:rPr lang="en-GB" sz="3200" b="1" dirty="0"/>
              <a:t>Group Work</a:t>
            </a:r>
            <a:br>
              <a:rPr lang="en-GB" sz="3200" b="1" dirty="0"/>
            </a:br>
            <a:br>
              <a:rPr lang="en-GB" sz="3200" b="1" dirty="0"/>
            </a:br>
            <a:r>
              <a:rPr lang="en-GB" sz="3200" dirty="0"/>
              <a:t>Using the special procedure you perform, give an example of each of the stages in the chain of infection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3312368"/>
          </a:xfrm>
        </p:spPr>
        <p:txBody>
          <a:bodyPr>
            <a:normAutofit/>
          </a:bodyPr>
          <a:lstStyle/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259632" y="3363714"/>
            <a:ext cx="2808312" cy="5107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/>
              <a:t>Infectious Agent</a:t>
            </a:r>
            <a:endParaRPr lang="en-GB" sz="2400" b="1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234473" y="4330228"/>
            <a:ext cx="2808312" cy="5107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/>
              <a:t>Reservoirs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234473" y="5373216"/>
            <a:ext cx="2808312" cy="5107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/>
              <a:t>Portal of Exit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386155" y="3368073"/>
            <a:ext cx="3024336" cy="5107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/>
              <a:t>Mode of Transmission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364088" y="4437112"/>
            <a:ext cx="2808312" cy="5107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/>
              <a:t>Portal of Entry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5364088" y="5336036"/>
            <a:ext cx="2808312" cy="5107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/>
              <a:t>Susceptible host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A40B27BC-9558-48ED-98DF-32D316FE68E3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RSPH_M_4C">
            <a:extLst>
              <a:ext uri="{FF2B5EF4-FFF2-40B4-BE49-F238E27FC236}">
                <a16:creationId xmlns:a16="http://schemas.microsoft.com/office/drawing/2014/main" id="{27289A76-9B37-4920-ABBF-F8255D76FED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6398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84176"/>
          </a:xfrm>
        </p:spPr>
        <p:txBody>
          <a:bodyPr>
            <a:normAutofit fontScale="90000"/>
          </a:bodyPr>
          <a:lstStyle/>
          <a:p>
            <a:br>
              <a:rPr lang="en-GB" sz="3200" b="1" dirty="0"/>
            </a:br>
            <a:r>
              <a:rPr lang="en-GB" sz="3200" b="1" dirty="0"/>
              <a:t>Group Work - Example</a:t>
            </a:r>
            <a:br>
              <a:rPr lang="en-GB" sz="3200" b="1" dirty="0"/>
            </a:br>
            <a:r>
              <a:rPr lang="en-GB" sz="3100" dirty="0"/>
              <a:t>Using the special procedure you perform, give an example of each of the stages in the chain of infection</a:t>
            </a:r>
            <a:br>
              <a:rPr lang="en-GB" sz="3100" dirty="0"/>
            </a:br>
            <a:endParaRPr lang="en-GB" sz="31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841463" y="2143523"/>
            <a:ext cx="2664296" cy="5107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/>
              <a:t>Infectious Agent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831286" y="2996952"/>
            <a:ext cx="2664296" cy="5107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/>
              <a:t>Reservoir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842363" y="3855782"/>
            <a:ext cx="2642142" cy="5107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/>
              <a:t>Portal of Exit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842363" y="4653136"/>
            <a:ext cx="2683547" cy="4426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/>
              <a:t>Mode of Transmission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928802" y="5373216"/>
            <a:ext cx="2555703" cy="5107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/>
              <a:t>Portal of Entry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862165" y="6131859"/>
            <a:ext cx="2622891" cy="4426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/>
              <a:t>Susceptible host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5148064" y="2143523"/>
            <a:ext cx="2683547" cy="408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/>
              <a:t>Pseudomonas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5148063" y="3855782"/>
            <a:ext cx="2683547" cy="4426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/>
              <a:t>Dispenser spray</a:t>
            </a: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5154975" y="2864149"/>
            <a:ext cx="2683547" cy="776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/>
              <a:t>Water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/>
              <a:t>(water based products)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5107617" y="4589848"/>
            <a:ext cx="2711421" cy="7150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/>
              <a:t>Contaminated aftercare spray</a:t>
            </a: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5151838" y="5466795"/>
            <a:ext cx="2683547" cy="4426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/>
              <a:t>Recent ear piercing</a:t>
            </a: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5148064" y="6108050"/>
            <a:ext cx="2683547" cy="408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/>
              <a:t>Young person using spray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FE723B47-3F4C-46E9-B790-0EFCF804098E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RSPH_M_4C">
            <a:extLst>
              <a:ext uri="{FF2B5EF4-FFF2-40B4-BE49-F238E27FC236}">
                <a16:creationId xmlns:a16="http://schemas.microsoft.com/office/drawing/2014/main" id="{BE96C187-8338-48A6-B40B-E1640DC7016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8521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Group work: </a:t>
            </a:r>
            <a:br>
              <a:rPr lang="en-GB" sz="3200" b="1" dirty="0"/>
            </a:br>
            <a:r>
              <a:rPr lang="en-GB" sz="3200" b="1" dirty="0"/>
              <a:t>Identify 6 ways the chain of infection can be broken (one for each link)</a:t>
            </a:r>
          </a:p>
        </p:txBody>
      </p:sp>
      <p:pic>
        <p:nvPicPr>
          <p:cNvPr id="4" name="Picture 3" descr="U:\DefaultHome\Objects\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5" y="2780928"/>
            <a:ext cx="3666224" cy="280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Picture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758501"/>
              </p:ext>
            </p:extLst>
          </p:nvPr>
        </p:nvGraphicFramePr>
        <p:xfrm>
          <a:off x="4290646" y="2297722"/>
          <a:ext cx="4585612" cy="3939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8B1DFFE-FFFE-431D-A62E-29DA4DE50D04}"/>
              </a:ext>
            </a:extLst>
          </p:cNvPr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SPH_M_4C">
            <a:extLst>
              <a:ext uri="{FF2B5EF4-FFF2-40B4-BE49-F238E27FC236}">
                <a16:creationId xmlns:a16="http://schemas.microsoft.com/office/drawing/2014/main" id="{FF02C9A1-D3E9-4565-800A-B072A5DAA5CD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806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200" b="1" dirty="0"/>
              <a:t>Chain of Infection – how it works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33945" y="1513584"/>
            <a:ext cx="2808312" cy="5107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2400" b="1" dirty="0"/>
              <a:t>Infectious Agent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98213" y="162880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Any micro organism capable of causing infection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96438" y="2387050"/>
            <a:ext cx="2808312" cy="5107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/>
              <a:t>Reservoirs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5326" y="2467285"/>
            <a:ext cx="543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Where the infectious agent normally lives and multiplies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467544" y="3269123"/>
            <a:ext cx="2808312" cy="5107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/>
              <a:t>Portal of Exit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4324" y="3358595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the infectious agent leaves the reservoir</a:t>
            </a: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467544" y="4134836"/>
            <a:ext cx="3024336" cy="5107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/>
              <a:t>Mode of Transmission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96830" y="4140097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How the infectious agent is spread from one site to another</a:t>
            </a: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590003" y="4984479"/>
            <a:ext cx="2808312" cy="5107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/>
              <a:t>Portal of Entry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01378" y="5055202"/>
            <a:ext cx="445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How the infectious agent enters the body</a:t>
            </a: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590003" y="5805264"/>
            <a:ext cx="2808312" cy="5107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/>
              <a:t>Susceptible host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54197" y="5810944"/>
            <a:ext cx="5310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 person who is at risk of infection as they are unable to fight infection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32ABD55D-75D7-4871-A750-557A537FD58B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RSPH_M_4C">
            <a:extLst>
              <a:ext uri="{FF2B5EF4-FFF2-40B4-BE49-F238E27FC236}">
                <a16:creationId xmlns:a16="http://schemas.microsoft.com/office/drawing/2014/main" id="{1B66F113-9DFA-4735-BC2B-BADCD213CB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542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866527"/>
          </a:xfrm>
        </p:spPr>
        <p:txBody>
          <a:bodyPr>
            <a:normAutofit/>
          </a:bodyPr>
          <a:lstStyle/>
          <a:p>
            <a:r>
              <a:rPr lang="en-GB" sz="3200" b="1" dirty="0"/>
              <a:t>The Chain of Infection</a:t>
            </a:r>
          </a:p>
        </p:txBody>
      </p:sp>
      <p:pic>
        <p:nvPicPr>
          <p:cNvPr id="4" name="Picture 3" descr="U:\DefaultHome\Objects\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80" y="2276872"/>
            <a:ext cx="3666224" cy="280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Picture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73157"/>
              </p:ext>
            </p:extLst>
          </p:nvPr>
        </p:nvGraphicFramePr>
        <p:xfrm>
          <a:off x="4355976" y="1628800"/>
          <a:ext cx="459229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C4FA562-C59C-47C7-A8C8-5FC8A0AB303B}"/>
              </a:ext>
            </a:extLst>
          </p:cNvPr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SPH_M_4C">
            <a:extLst>
              <a:ext uri="{FF2B5EF4-FFF2-40B4-BE49-F238E27FC236}">
                <a16:creationId xmlns:a16="http://schemas.microsoft.com/office/drawing/2014/main" id="{B3FF97B0-D78F-4986-B208-6FE5B99085EE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418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854770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The Chain of Infection – How does it work for a respiratory virus?</a:t>
            </a:r>
          </a:p>
        </p:txBody>
      </p:sp>
      <p:graphicFrame>
        <p:nvGraphicFramePr>
          <p:cNvPr id="7" name="Picture Placeholder 6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873168860"/>
              </p:ext>
            </p:extLst>
          </p:nvPr>
        </p:nvGraphicFramePr>
        <p:xfrm>
          <a:off x="3779912" y="1628800"/>
          <a:ext cx="5168354" cy="4327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3"/>
          <p:cNvSpPr txBox="1">
            <a:spLocks/>
          </p:cNvSpPr>
          <p:nvPr/>
        </p:nvSpPr>
        <p:spPr>
          <a:xfrm>
            <a:off x="512996" y="1922207"/>
            <a:ext cx="1589783" cy="3745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/>
              <a:t>Elderly people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12997" y="2591361"/>
            <a:ext cx="2762860" cy="3745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/>
              <a:t>Mouth and respiratory tract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12996" y="3265110"/>
            <a:ext cx="1907798" cy="3745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/>
              <a:t>Nose and mouth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12996" y="3945728"/>
            <a:ext cx="1907798" cy="3745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/>
              <a:t>Flu/Coronavirus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539704" y="4629711"/>
            <a:ext cx="2896727" cy="3745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/>
              <a:t>Air and contaminated hands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573476" y="5277783"/>
            <a:ext cx="1847318" cy="3745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/>
              <a:t>Respiratory tract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F89BD19C-0391-4B00-A6DE-1142C573DD23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RSPH_M_4C">
            <a:extLst>
              <a:ext uri="{FF2B5EF4-FFF2-40B4-BE49-F238E27FC236}">
                <a16:creationId xmlns:a16="http://schemas.microsoft.com/office/drawing/2014/main" id="{C2803A9B-FC8F-4E50-A367-435504062DF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5134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The Respiratory Virus Chain of Infection</a:t>
            </a:r>
            <a:br>
              <a:rPr lang="en-GB" sz="3200" dirty="0"/>
            </a:br>
            <a:endParaRPr lang="en-GB" sz="20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312584"/>
              </p:ext>
            </p:extLst>
          </p:nvPr>
        </p:nvGraphicFramePr>
        <p:xfrm>
          <a:off x="467544" y="2204864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Respiratory</a:t>
                      </a:r>
                      <a:r>
                        <a:rPr lang="en-GB" baseline="0" dirty="0"/>
                        <a:t> Virus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Chain of Infection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Influenza virus</a:t>
                      </a:r>
                      <a:r>
                        <a:rPr lang="en-GB" baseline="0" dirty="0"/>
                        <a:t> or Corona</a:t>
                      </a:r>
                      <a:r>
                        <a:rPr lang="en-GB" dirty="0"/>
                        <a:t>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Infectious Agent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Respiratory</a:t>
                      </a:r>
                      <a:r>
                        <a:rPr lang="en-GB" baseline="0" dirty="0"/>
                        <a:t> tract (people)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Reservoir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Nose and mouth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Portal of Exit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Air and contaminated hands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Mode of Transmission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Mouth and</a:t>
                      </a:r>
                      <a:r>
                        <a:rPr lang="en-GB" baseline="0" dirty="0"/>
                        <a:t> respiratory tract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Portal of Entry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Elderly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Susceptible Host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FB914ED-9301-4A38-90CE-C2F41EA51C77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SPH_M_4C">
            <a:extLst>
              <a:ext uri="{FF2B5EF4-FFF2-40B4-BE49-F238E27FC236}">
                <a16:creationId xmlns:a16="http://schemas.microsoft.com/office/drawing/2014/main" id="{E3F7E13D-3D86-4EC4-9F85-519F76E0D2A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9487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/>
              <a:t>A ‘Special Procedures’ Example - HBV</a:t>
            </a:r>
          </a:p>
        </p:txBody>
      </p:sp>
      <p:graphicFrame>
        <p:nvGraphicFramePr>
          <p:cNvPr id="4" name="Picture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597977"/>
              </p:ext>
            </p:extLst>
          </p:nvPr>
        </p:nvGraphicFramePr>
        <p:xfrm>
          <a:off x="2195736" y="1772816"/>
          <a:ext cx="5168354" cy="4327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BF62302-8272-4CBA-AD1E-8E19A5A93754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SPH_M_4C">
            <a:extLst>
              <a:ext uri="{FF2B5EF4-FFF2-40B4-BE49-F238E27FC236}">
                <a16:creationId xmlns:a16="http://schemas.microsoft.com/office/drawing/2014/main" id="{5AF700C8-53DE-40AD-8E15-58EFF261A44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542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419872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35" name="Picture 34" descr="U:\DefaultHome\Objects\Tattoo training video 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962" y="1615996"/>
            <a:ext cx="2263541" cy="1299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730" y="3471679"/>
            <a:ext cx="1701142" cy="119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64705"/>
            <a:ext cx="864096" cy="85489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ight Arrow 38"/>
          <p:cNvSpPr/>
          <p:nvPr/>
        </p:nvSpPr>
        <p:spPr>
          <a:xfrm rot="8308854">
            <a:off x="5905570" y="5075186"/>
            <a:ext cx="1165407" cy="185524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Right Arrow 39"/>
          <p:cNvSpPr/>
          <p:nvPr/>
        </p:nvSpPr>
        <p:spPr>
          <a:xfrm rot="20419607">
            <a:off x="2738110" y="1124349"/>
            <a:ext cx="1165407" cy="185524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Right Arrow 43"/>
          <p:cNvSpPr/>
          <p:nvPr/>
        </p:nvSpPr>
        <p:spPr>
          <a:xfrm rot="1361053">
            <a:off x="5274251" y="1160160"/>
            <a:ext cx="1210676" cy="177932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Right Arrow 44"/>
          <p:cNvSpPr/>
          <p:nvPr/>
        </p:nvSpPr>
        <p:spPr>
          <a:xfrm rot="12730740">
            <a:off x="2328882" y="5044682"/>
            <a:ext cx="1277206" cy="194933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Right Arrow 45"/>
          <p:cNvSpPr/>
          <p:nvPr/>
        </p:nvSpPr>
        <p:spPr>
          <a:xfrm rot="16200000">
            <a:off x="2216210" y="3053123"/>
            <a:ext cx="512372" cy="165809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Right Arrow 46"/>
          <p:cNvSpPr/>
          <p:nvPr/>
        </p:nvSpPr>
        <p:spPr>
          <a:xfrm rot="5400000">
            <a:off x="6541706" y="3161735"/>
            <a:ext cx="512372" cy="165809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TextBox 47"/>
          <p:cNvSpPr txBox="1"/>
          <p:nvPr/>
        </p:nvSpPr>
        <p:spPr>
          <a:xfrm>
            <a:off x="3779912" y="188640"/>
            <a:ext cx="1800200" cy="408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Infectious Agent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512237" y="6237312"/>
            <a:ext cx="2355907" cy="408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Mode of transmission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668344" y="1918235"/>
            <a:ext cx="1224136" cy="408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Reservoir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08021" y="3783106"/>
            <a:ext cx="1224136" cy="7150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Portal of Exit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9512" y="3667205"/>
            <a:ext cx="1224136" cy="7150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Portal of Entry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7504" y="1918234"/>
            <a:ext cx="1368152" cy="7150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Susceptible host</a:t>
            </a:r>
          </a:p>
        </p:txBody>
      </p:sp>
      <p:pic>
        <p:nvPicPr>
          <p:cNvPr id="3074" name="Picture 2" descr="U:\DefaultHome\Objects\Tattoo training - client completing for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98" y="1521836"/>
            <a:ext cx="1885733" cy="130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Inline image"/>
          <p:cNvPicPr/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469" y="3471679"/>
            <a:ext cx="1706849" cy="1205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U:\DefaultHome\Objects\Tattooing in progress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79910" y="4719552"/>
            <a:ext cx="1944217" cy="137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A66257BB-A17E-4042-AD88-BCD9CCCC1D4A}"/>
              </a:ext>
            </a:extLst>
          </p:cNvPr>
          <p:cNvPicPr>
            <a:picLocks noChangeAspect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RSPH_M_4C">
            <a:extLst>
              <a:ext uri="{FF2B5EF4-FFF2-40B4-BE49-F238E27FC236}">
                <a16:creationId xmlns:a16="http://schemas.microsoft.com/office/drawing/2014/main" id="{25071B1A-DADD-44FA-A145-107C3BC44564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925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419872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9" name="Picture 18" descr="U:\DefaultHome\Objects\Aftercare consulta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14306"/>
            <a:ext cx="1984930" cy="1227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540" y="764704"/>
            <a:ext cx="1153532" cy="1153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U:\DefaultHome\Objects\Piercing training video 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14306"/>
            <a:ext cx="1872209" cy="121647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ight Arrow 38"/>
          <p:cNvSpPr/>
          <p:nvPr/>
        </p:nvSpPr>
        <p:spPr>
          <a:xfrm rot="8308854">
            <a:off x="5670857" y="5075904"/>
            <a:ext cx="1165407" cy="185524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Right Arrow 39"/>
          <p:cNvSpPr/>
          <p:nvPr/>
        </p:nvSpPr>
        <p:spPr>
          <a:xfrm rot="20419607">
            <a:off x="3001444" y="1076030"/>
            <a:ext cx="943707" cy="183242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Right Arrow 43"/>
          <p:cNvSpPr/>
          <p:nvPr/>
        </p:nvSpPr>
        <p:spPr>
          <a:xfrm rot="1361053">
            <a:off x="5277020" y="1109937"/>
            <a:ext cx="957523" cy="214347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Right Arrow 44"/>
          <p:cNvSpPr/>
          <p:nvPr/>
        </p:nvSpPr>
        <p:spPr>
          <a:xfrm rot="12730740">
            <a:off x="2089798" y="5243736"/>
            <a:ext cx="1277206" cy="194933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Right Arrow 45"/>
          <p:cNvSpPr/>
          <p:nvPr/>
        </p:nvSpPr>
        <p:spPr>
          <a:xfrm rot="16200000">
            <a:off x="2247901" y="2987364"/>
            <a:ext cx="512372" cy="165809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Right Arrow 46"/>
          <p:cNvSpPr/>
          <p:nvPr/>
        </p:nvSpPr>
        <p:spPr>
          <a:xfrm rot="5400000">
            <a:off x="6342934" y="2989227"/>
            <a:ext cx="512372" cy="165809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TextBox 47"/>
          <p:cNvSpPr txBox="1"/>
          <p:nvPr/>
        </p:nvSpPr>
        <p:spPr>
          <a:xfrm>
            <a:off x="3779912" y="188640"/>
            <a:ext cx="1800200" cy="408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Infectious Agent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512237" y="6237312"/>
            <a:ext cx="2355907" cy="408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Mode of transmission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668344" y="1918235"/>
            <a:ext cx="1224136" cy="408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Reservoir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08021" y="3783106"/>
            <a:ext cx="1224136" cy="7150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Portal of Exit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9512" y="3667205"/>
            <a:ext cx="1224136" cy="7150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Portal of Entry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7504" y="1918234"/>
            <a:ext cx="1368152" cy="7150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Susceptible host</a:t>
            </a:r>
          </a:p>
        </p:txBody>
      </p:sp>
      <p:pic>
        <p:nvPicPr>
          <p:cNvPr id="2050" name="Picture 2" descr="U:\DefaultHome\Objects\Piercing training video - practitioner piercing client ea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49" y="3391471"/>
            <a:ext cx="1814006" cy="125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U:\DefaultHome\Objects\Piercing training video - close up of ear with 2 piercing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91471"/>
            <a:ext cx="1893647" cy="152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U:\DefaultHome\Objects\Piercing training video - client ear showing 2 piercing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108" y="4712955"/>
            <a:ext cx="1838396" cy="14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8BC17157-A256-4965-A8DC-C0F65113787C}"/>
              </a:ext>
            </a:extLst>
          </p:cNvPr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RSPH_M_4C">
            <a:extLst>
              <a:ext uri="{FF2B5EF4-FFF2-40B4-BE49-F238E27FC236}">
                <a16:creationId xmlns:a16="http://schemas.microsoft.com/office/drawing/2014/main" id="{6493B916-6EEE-4632-B0C2-95FCEA0111D2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1341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metadata xmlns="http://www.objective.com/ecm/document/metadata/FF3C5B18883D4E21973B57C2EEED7FD1" version="1.0.0">
  <systemFields>
    <field name="Objective-Id">
      <value order="0">A26065666</value>
    </field>
    <field name="Objective-Title">
      <value order="0">Unit 5 Chain of Infection</value>
    </field>
    <field name="Objective-Description">
      <value order="0"/>
    </field>
    <field name="Objective-CreationStamp">
      <value order="0">2019-04-29T08:24:12Z</value>
    </field>
    <field name="Objective-IsApproved">
      <value order="0">false</value>
    </field>
    <field name="Objective-IsPublished">
      <value order="0">true</value>
    </field>
    <field name="Objective-DatePublished">
      <value order="0">2022-05-09T15:00:18Z</value>
    </field>
    <field name="Objective-ModificationStamp">
      <value order="0">2022-05-09T15:00:18Z</value>
    </field>
    <field name="Objective-Owner">
      <value order="0">Jones, Sarah (HSS - DHP - Public Health Protection)</value>
    </field>
    <field name="Objective-Path">
      <value order="0">Objective Global Folder:Business File Plan:WG Organisational Groups:NEW - Post April 2022 - Health &amp; Social Services:HSS Population Health DIrectorate / Chief Medical Officer:Health &amp; Social Services (HSS) - DPH - Public Health:1 - Save:3 - PH(W) Act:Intimate Piercing &amp; Special Procedures:PH(W) Act 2017 - (4) Special Procedures - Implementation:Special Procedures - Implementation - Part 4 of PH(W) Act - 2018-2023 - IPC Training Pack - Communicable Disease:Outcome 1_Understand infectious and non infection hazards</value>
    </field>
    <field name="Objective-Parent">
      <value order="0">Outcome 1_Understand infectious and non infection hazards</value>
    </field>
    <field name="Objective-State">
      <value order="0">Published</value>
    </field>
    <field name="Objective-VersionId">
      <value order="0">vA77913653</value>
    </field>
    <field name="Objective-Version">
      <value order="0">19.0</value>
    </field>
    <field name="Objective-VersionNumber">
      <value order="0">22</value>
    </field>
    <field name="Objective-VersionComment">
      <value order="0"/>
    </field>
    <field name="Objective-FileNumber">
      <value order="0">qA1387614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Date Acquired">
        <value order="0"/>
      </field>
      <field name="Objective-Official Translation">
        <value order="0"/>
      </field>
      <field name="Objective-Connect Creator">
        <value order="0"/>
      </field>
    </catalogue>
  </catalogues>
</metadat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3ee3d65e-b85e-4e51-8809-f3a27b953a06" xsi:nil="true"/>
    <lcf76f155ced4ddcb4097134ff3c332f xmlns="0aab2d07-d61b-45fc-b18f-996393506ade">
      <Terms xmlns="http://schemas.microsoft.com/office/infopath/2007/PartnerControls"/>
    </lcf76f155ced4ddcb4097134ff3c332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BDEE3C36E8D84981D08AFFDD16ABFE" ma:contentTypeVersion="18" ma:contentTypeDescription="Create a new document." ma:contentTypeScope="" ma:versionID="aa449bf66ab2643ad34344af04acf133">
  <xsd:schema xmlns:xsd="http://www.w3.org/2001/XMLSchema" xmlns:xs="http://www.w3.org/2001/XMLSchema" xmlns:p="http://schemas.microsoft.com/office/2006/metadata/properties" xmlns:ns1="http://schemas.microsoft.com/sharepoint/v3" xmlns:ns2="0aab2d07-d61b-45fc-b18f-996393506ade" xmlns:ns3="3ee3d65e-b85e-4e51-8809-f3a27b953a06" targetNamespace="http://schemas.microsoft.com/office/2006/metadata/properties" ma:root="true" ma:fieldsID="7f453fe0d3df6bfcb467ddb841fc5548" ns1:_="" ns2:_="" ns3:_="">
    <xsd:import namespace="http://schemas.microsoft.com/sharepoint/v3"/>
    <xsd:import namespace="0aab2d07-d61b-45fc-b18f-996393506ade"/>
    <xsd:import namespace="3ee3d65e-b85e-4e51-8809-f3a27b953a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b2d07-d61b-45fc-b18f-996393506a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9a152e5-a6a5-4cc5-b924-27fb85a4ff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3d65e-b85e-4e51-8809-f3a27b953a0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8b81f54-40e0-42ee-955b-b3d7f92fc6fb}" ma:internalName="TaxCatchAll" ma:showField="CatchAllData" ma:web="3ee3d65e-b85e-4e51-8809-f3a27b953a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DEB758-6F1E-45C1-9952-40CCA6042B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customXml/itemProps3.xml><?xml version="1.0" encoding="utf-8"?>
<ds:datastoreItem xmlns:ds="http://schemas.openxmlformats.org/officeDocument/2006/customXml" ds:itemID="{F75DDED0-1FB2-4D64-B436-ED34EA902672}">
  <ds:schemaRefs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9a8c0acb-77cb-4fbb-80b5-49b56be06be8"/>
    <ds:schemaRef ds:uri="60dc491b-5a0b-4b91-810f-cfec269aaa06"/>
    <ds:schemaRef ds:uri="http://schemas.microsoft.com/office/2006/metadata/properties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86ED40CA-5B53-43FD-8373-E10BAEE73940}"/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959</Words>
  <Application>Microsoft Office PowerPoint</Application>
  <PresentationFormat>On-screen Show (4:3)</PresentationFormat>
  <Paragraphs>214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Section 5: The Chain of Infection</vt:lpstr>
      <vt:lpstr>The Chain of Infection: How the pathogen gets to or infects a person </vt:lpstr>
      <vt:lpstr>Chain of Infection – how it works</vt:lpstr>
      <vt:lpstr>The Chain of Infection</vt:lpstr>
      <vt:lpstr>The Chain of Infection – How does it work for a respiratory virus?</vt:lpstr>
      <vt:lpstr>The Respiratory Virus Chain of Infection </vt:lpstr>
      <vt:lpstr>A ‘Special Procedures’ Example - HBV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Breaking the Chain of Infection will prevent the spread of infection</vt:lpstr>
      <vt:lpstr>Standard Infection Control Precautions  (SICPs) break the Chain of Infection</vt:lpstr>
      <vt:lpstr>Some practical examples of how SICPs can  control the spread of infection</vt:lpstr>
      <vt:lpstr>PowerPoint Presentation</vt:lpstr>
      <vt:lpstr>Summary</vt:lpstr>
      <vt:lpstr>Quiz – True or False</vt:lpstr>
      <vt:lpstr>Quiz – True or False answers</vt:lpstr>
      <vt:lpstr> Group Work  Using the special procedure you perform, give an example of each of the stages in the chain of infection </vt:lpstr>
      <vt:lpstr> Group Work - Example Using the special procedure you perform, give an example of each of the stages in the chain of infection </vt:lpstr>
      <vt:lpstr>Group work:  Identify 6 ways the chain of infection can be broken (one for each link)</vt:lpstr>
    </vt:vector>
  </TitlesOfParts>
  <Company>Welsh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Fellows, Carl (Admin)</dc:creator>
  <cp:lastModifiedBy>James Hartwell</cp:lastModifiedBy>
  <cp:revision>82</cp:revision>
  <cp:lastPrinted>2019-09-03T11:40:58Z</cp:lastPrinted>
  <dcterms:created xsi:type="dcterms:W3CDTF">2019-04-29T07:11:35Z</dcterms:created>
  <dcterms:modified xsi:type="dcterms:W3CDTF">2023-04-26T10:48:56Z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A26065666</vt:lpwstr>
  </property>
  <property fmtid="{D5CDD505-2E9C-101B-9397-08002B2CF9AE}" pid="4" name="Objective-Title">
    <vt:lpwstr>Unit 5 Chain of Infection</vt:lpwstr>
  </property>
  <property fmtid="{D5CDD505-2E9C-101B-9397-08002B2CF9AE}" pid="5" name="Objective-Description">
    <vt:lpwstr/>
  </property>
  <property fmtid="{D5CDD505-2E9C-101B-9397-08002B2CF9AE}" pid="6" name="Objective-CreationStamp">
    <vt:filetime>2019-04-29T08:24:22Z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2022-05-09T15:00:18Z</vt:filetime>
  </property>
  <property fmtid="{D5CDD505-2E9C-101B-9397-08002B2CF9AE}" pid="10" name="Objective-ModificationStamp">
    <vt:filetime>2022-05-09T15:00:18Z</vt:filetime>
  </property>
  <property fmtid="{D5CDD505-2E9C-101B-9397-08002B2CF9AE}" pid="11" name="Objective-Owner">
    <vt:lpwstr>Jones, Sarah (HSS - DHP - Public Health Protection)</vt:lpwstr>
  </property>
  <property fmtid="{D5CDD505-2E9C-101B-9397-08002B2CF9AE}" pid="12" name="Objective-Path">
    <vt:lpwstr>Objective Global Folder:Business File Plan:WG Organisational Groups:NEW - Post April 2022 - Health &amp; Social Services:HSS Population Health DIrectorate / Chief Medical Officer:Health &amp; Social Services (HSS) - DPH - Public Health:1 - Save:3 - PH(W) Act:Intimate Piercing &amp; Special Procedures:PH(W) Act 2017 - (4) Special Procedures - Implementation:Special Procedures - Implementation - Part 4 of PH(W) Act - 2018-2023 - IPC Training Pack - Communicable Disease:Outcome 1_Understand infectious and non infection hazards:</vt:lpwstr>
  </property>
  <property fmtid="{D5CDD505-2E9C-101B-9397-08002B2CF9AE}" pid="13" name="Objective-Parent">
    <vt:lpwstr>Outcome 1_Understand infectious and non infection hazards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vA77913653</vt:lpwstr>
  </property>
  <property fmtid="{D5CDD505-2E9C-101B-9397-08002B2CF9AE}" pid="16" name="Objective-Version">
    <vt:lpwstr>19.0</vt:lpwstr>
  </property>
  <property fmtid="{D5CDD505-2E9C-101B-9397-08002B2CF9AE}" pid="17" name="Objective-VersionNumber">
    <vt:r8>22</vt:r8>
  </property>
  <property fmtid="{D5CDD505-2E9C-101B-9397-08002B2CF9AE}" pid="18" name="Objective-VersionComment">
    <vt:lpwstr/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Language">
    <vt:lpwstr>English (eng)</vt:lpwstr>
  </property>
  <property fmtid="{D5CDD505-2E9C-101B-9397-08002B2CF9AE}" pid="23" name="Objective-Date Acquired">
    <vt:lpwstr/>
  </property>
  <property fmtid="{D5CDD505-2E9C-101B-9397-08002B2CF9AE}" pid="24" name="Objective-What to Keep">
    <vt:lpwstr>No</vt:lpwstr>
  </property>
  <property fmtid="{D5CDD505-2E9C-101B-9397-08002B2CF9AE}" pid="25" name="Objective-Official Translation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  <property fmtid="{D5CDD505-2E9C-101B-9397-08002B2CF9AE}" pid="28" name="Objective-Language [system]">
    <vt:lpwstr>English (eng)</vt:lpwstr>
  </property>
  <property fmtid="{D5CDD505-2E9C-101B-9397-08002B2CF9AE}" pid="29" name="Objective-Date Acquired [system]">
    <vt:lpwstr/>
  </property>
  <property fmtid="{D5CDD505-2E9C-101B-9397-08002B2CF9AE}" pid="30" name="Objective-What to Keep [system]">
    <vt:lpwstr>No</vt:lpwstr>
  </property>
  <property fmtid="{D5CDD505-2E9C-101B-9397-08002B2CF9AE}" pid="31" name="Objective-Official Translation [system]">
    <vt:lpwstr/>
  </property>
  <property fmtid="{D5CDD505-2E9C-101B-9397-08002B2CF9AE}" pid="32" name="Objective-Connect Creator [system]">
    <vt:lpwstr/>
  </property>
  <property fmtid="{D5CDD505-2E9C-101B-9397-08002B2CF9AE}" pid="33" name="ContentTypeId">
    <vt:lpwstr>0x0101001B15C4D4928834458285C63D423C8584</vt:lpwstr>
  </property>
  <property fmtid="{D5CDD505-2E9C-101B-9397-08002B2CF9AE}" pid="34" name="MediaServiceImageTags">
    <vt:lpwstr/>
  </property>
</Properties>
</file>