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5"/>
  </p:handoutMasterIdLst>
  <p:sldIdLst>
    <p:sldId id="256" r:id="rId6"/>
    <p:sldId id="268" r:id="rId7"/>
    <p:sldId id="270" r:id="rId8"/>
    <p:sldId id="271" r:id="rId9"/>
    <p:sldId id="257" r:id="rId10"/>
    <p:sldId id="284" r:id="rId11"/>
    <p:sldId id="285" r:id="rId12"/>
    <p:sldId id="283" r:id="rId13"/>
    <p:sldId id="286" r:id="rId14"/>
    <p:sldId id="265" r:id="rId15"/>
    <p:sldId id="280" r:id="rId16"/>
    <p:sldId id="274" r:id="rId17"/>
    <p:sldId id="287" r:id="rId18"/>
    <p:sldId id="260" r:id="rId19"/>
    <p:sldId id="262" r:id="rId20"/>
    <p:sldId id="282" r:id="rId21"/>
    <p:sldId id="267" r:id="rId22"/>
    <p:sldId id="290" r:id="rId23"/>
    <p:sldId id="288" r:id="rId2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Richard Burton" userId="b6e8c661-9531-4e9a-ad34-c2392fecb079" providerId="ADAL" clId="{39279CAD-2AB4-4B85-804F-A0D2052CB213}"/>
    <pc:docChg chg="custSel modSld">
      <pc:chgData name="Dr Richard Burton" userId="b6e8c661-9531-4e9a-ad34-c2392fecb079" providerId="ADAL" clId="{39279CAD-2AB4-4B85-804F-A0D2052CB213}" dt="2022-06-08T11:41:16.668" v="68"/>
      <pc:docMkLst>
        <pc:docMk/>
      </pc:docMkLst>
      <pc:sldChg chg="addSp modSp mod">
        <pc:chgData name="Dr Richard Burton" userId="b6e8c661-9531-4e9a-ad34-c2392fecb079" providerId="ADAL" clId="{39279CAD-2AB4-4B85-804F-A0D2052CB213}" dt="2022-06-08T11:38:07.439" v="11" actId="1076"/>
        <pc:sldMkLst>
          <pc:docMk/>
          <pc:sldMk cId="4068322798" sldId="256"/>
        </pc:sldMkLst>
        <pc:spChg chg="mod">
          <ac:chgData name="Dr Richard Burton" userId="b6e8c661-9531-4e9a-ad34-c2392fecb079" providerId="ADAL" clId="{39279CAD-2AB4-4B85-804F-A0D2052CB213}" dt="2022-06-08T11:37:52.166" v="7" actId="20577"/>
          <ac:spMkLst>
            <pc:docMk/>
            <pc:sldMk cId="4068322798" sldId="256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39279CAD-2AB4-4B85-804F-A0D2052CB213}" dt="2022-06-08T11:38:03.079" v="10" actId="1076"/>
          <ac:picMkLst>
            <pc:docMk/>
            <pc:sldMk cId="4068322798" sldId="256"/>
            <ac:picMk id="10" creationId="{83ED1457-DEED-453E-854C-87623DC4362A}"/>
          </ac:picMkLst>
        </pc:picChg>
        <pc:picChg chg="add mod">
          <ac:chgData name="Dr Richard Burton" userId="b6e8c661-9531-4e9a-ad34-c2392fecb079" providerId="ADAL" clId="{39279CAD-2AB4-4B85-804F-A0D2052CB213}" dt="2022-06-08T11:38:07.439" v="11" actId="1076"/>
          <ac:picMkLst>
            <pc:docMk/>
            <pc:sldMk cId="4068322798" sldId="256"/>
            <ac:picMk id="11" creationId="{92279318-ADC9-47E9-83B4-EF5DD96DED51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8:40.658" v="21"/>
        <pc:sldMkLst>
          <pc:docMk/>
          <pc:sldMk cId="1688422841" sldId="257"/>
        </pc:sldMkLst>
        <pc:picChg chg="add mod">
          <ac:chgData name="Dr Richard Burton" userId="b6e8c661-9531-4e9a-ad34-c2392fecb079" providerId="ADAL" clId="{39279CAD-2AB4-4B85-804F-A0D2052CB213}" dt="2022-06-08T11:38:39.479" v="20"/>
          <ac:picMkLst>
            <pc:docMk/>
            <pc:sldMk cId="1688422841" sldId="257"/>
            <ac:picMk id="6" creationId="{EFA1E4EE-E9E5-4473-BC10-0B9EAE4CD21D}"/>
          </ac:picMkLst>
        </pc:picChg>
        <pc:picChg chg="add mod">
          <ac:chgData name="Dr Richard Burton" userId="b6e8c661-9531-4e9a-ad34-c2392fecb079" providerId="ADAL" clId="{39279CAD-2AB4-4B85-804F-A0D2052CB213}" dt="2022-06-08T11:38:40.658" v="21"/>
          <ac:picMkLst>
            <pc:docMk/>
            <pc:sldMk cId="1688422841" sldId="257"/>
            <ac:picMk id="7" creationId="{3A6A96DC-1032-4235-BED7-4909B610052B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0:54.678" v="58"/>
        <pc:sldMkLst>
          <pc:docMk/>
          <pc:sldMk cId="1365899219" sldId="260"/>
        </pc:sldMkLst>
        <pc:picChg chg="add mod">
          <ac:chgData name="Dr Richard Burton" userId="b6e8c661-9531-4e9a-ad34-c2392fecb079" providerId="ADAL" clId="{39279CAD-2AB4-4B85-804F-A0D2052CB213}" dt="2022-06-08T11:40:54.226" v="57"/>
          <ac:picMkLst>
            <pc:docMk/>
            <pc:sldMk cId="1365899219" sldId="260"/>
            <ac:picMk id="4" creationId="{25A6FA92-C3A1-499F-A4EA-7F1AED30617E}"/>
          </ac:picMkLst>
        </pc:picChg>
        <pc:picChg chg="add mod">
          <ac:chgData name="Dr Richard Burton" userId="b6e8c661-9531-4e9a-ad34-c2392fecb079" providerId="ADAL" clId="{39279CAD-2AB4-4B85-804F-A0D2052CB213}" dt="2022-06-08T11:40:54.678" v="58"/>
          <ac:picMkLst>
            <pc:docMk/>
            <pc:sldMk cId="1365899219" sldId="260"/>
            <ac:picMk id="5" creationId="{66BF732C-D2A1-44BF-9C29-3A398335F5AA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0:59.245" v="60"/>
        <pc:sldMkLst>
          <pc:docMk/>
          <pc:sldMk cId="1891312677" sldId="262"/>
        </pc:sldMkLst>
        <pc:picChg chg="add mod">
          <ac:chgData name="Dr Richard Burton" userId="b6e8c661-9531-4e9a-ad34-c2392fecb079" providerId="ADAL" clId="{39279CAD-2AB4-4B85-804F-A0D2052CB213}" dt="2022-06-08T11:40:58.807" v="59"/>
          <ac:picMkLst>
            <pc:docMk/>
            <pc:sldMk cId="1891312677" sldId="262"/>
            <ac:picMk id="4" creationId="{C5844931-35E5-4A63-A142-0D39B55BDE1A}"/>
          </ac:picMkLst>
        </pc:picChg>
        <pc:picChg chg="add mod">
          <ac:chgData name="Dr Richard Burton" userId="b6e8c661-9531-4e9a-ad34-c2392fecb079" providerId="ADAL" clId="{39279CAD-2AB4-4B85-804F-A0D2052CB213}" dt="2022-06-08T11:40:59.245" v="60"/>
          <ac:picMkLst>
            <pc:docMk/>
            <pc:sldMk cId="1891312677" sldId="262"/>
            <ac:picMk id="5" creationId="{65044EFB-D5ED-4A9F-ADF0-CAA64C72F05D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9:42.499" v="38"/>
        <pc:sldMkLst>
          <pc:docMk/>
          <pc:sldMk cId="681819965" sldId="265"/>
        </pc:sldMkLst>
        <pc:picChg chg="add mod">
          <ac:chgData name="Dr Richard Burton" userId="b6e8c661-9531-4e9a-ad34-c2392fecb079" providerId="ADAL" clId="{39279CAD-2AB4-4B85-804F-A0D2052CB213}" dt="2022-06-08T11:39:42.060" v="37"/>
          <ac:picMkLst>
            <pc:docMk/>
            <pc:sldMk cId="681819965" sldId="265"/>
            <ac:picMk id="4" creationId="{BE546155-0C63-410F-82D6-DA8BBBA2DE75}"/>
          </ac:picMkLst>
        </pc:picChg>
        <pc:picChg chg="add mod">
          <ac:chgData name="Dr Richard Burton" userId="b6e8c661-9531-4e9a-ad34-c2392fecb079" providerId="ADAL" clId="{39279CAD-2AB4-4B85-804F-A0D2052CB213}" dt="2022-06-08T11:39:42.499" v="38"/>
          <ac:picMkLst>
            <pc:docMk/>
            <pc:sldMk cId="681819965" sldId="265"/>
            <ac:picMk id="6" creationId="{E745A77D-2D25-45F2-A3FE-7099F805EAF6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1:07.368" v="64"/>
        <pc:sldMkLst>
          <pc:docMk/>
          <pc:sldMk cId="1807300230" sldId="267"/>
        </pc:sldMkLst>
        <pc:picChg chg="add mod">
          <ac:chgData name="Dr Richard Burton" userId="b6e8c661-9531-4e9a-ad34-c2392fecb079" providerId="ADAL" clId="{39279CAD-2AB4-4B85-804F-A0D2052CB213}" dt="2022-06-08T11:41:06.969" v="63"/>
          <ac:picMkLst>
            <pc:docMk/>
            <pc:sldMk cId="1807300230" sldId="267"/>
            <ac:picMk id="4" creationId="{182BAA2B-223D-4C6E-92AB-8C2A13D41676}"/>
          </ac:picMkLst>
        </pc:picChg>
        <pc:picChg chg="add mod">
          <ac:chgData name="Dr Richard Burton" userId="b6e8c661-9531-4e9a-ad34-c2392fecb079" providerId="ADAL" clId="{39279CAD-2AB4-4B85-804F-A0D2052CB213}" dt="2022-06-08T11:41:07.368" v="64"/>
          <ac:picMkLst>
            <pc:docMk/>
            <pc:sldMk cId="1807300230" sldId="267"/>
            <ac:picMk id="5" creationId="{679CC7B0-226C-4339-8077-E91FDAB49EB0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8:13.381" v="13"/>
        <pc:sldMkLst>
          <pc:docMk/>
          <pc:sldMk cId="3864791026" sldId="268"/>
        </pc:sldMkLst>
        <pc:picChg chg="add mod">
          <ac:chgData name="Dr Richard Burton" userId="b6e8c661-9531-4e9a-ad34-c2392fecb079" providerId="ADAL" clId="{39279CAD-2AB4-4B85-804F-A0D2052CB213}" dt="2022-06-08T11:38:12.416" v="12"/>
          <ac:picMkLst>
            <pc:docMk/>
            <pc:sldMk cId="3864791026" sldId="268"/>
            <ac:picMk id="4" creationId="{2EB79116-1C08-4A51-8BBC-83FFF593FB43}"/>
          </ac:picMkLst>
        </pc:picChg>
        <pc:picChg chg="add mod">
          <ac:chgData name="Dr Richard Burton" userId="b6e8c661-9531-4e9a-ad34-c2392fecb079" providerId="ADAL" clId="{39279CAD-2AB4-4B85-804F-A0D2052CB213}" dt="2022-06-08T11:38:13.381" v="13"/>
          <ac:picMkLst>
            <pc:docMk/>
            <pc:sldMk cId="3864791026" sldId="268"/>
            <ac:picMk id="5" creationId="{966C447D-D861-49B8-90C7-D3BFB9286334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38:27.525" v="17" actId="1076"/>
        <pc:sldMkLst>
          <pc:docMk/>
          <pc:sldMk cId="542663589" sldId="270"/>
        </pc:sldMkLst>
        <pc:picChg chg="add mod">
          <ac:chgData name="Dr Richard Burton" userId="b6e8c661-9531-4e9a-ad34-c2392fecb079" providerId="ADAL" clId="{39279CAD-2AB4-4B85-804F-A0D2052CB213}" dt="2022-06-08T11:38:22.553" v="16" actId="1076"/>
          <ac:picMkLst>
            <pc:docMk/>
            <pc:sldMk cId="542663589" sldId="270"/>
            <ac:picMk id="8" creationId="{4335DA04-4549-496E-8883-4406753AE119}"/>
          </ac:picMkLst>
        </pc:picChg>
        <pc:picChg chg="add mod">
          <ac:chgData name="Dr Richard Burton" userId="b6e8c661-9531-4e9a-ad34-c2392fecb079" providerId="ADAL" clId="{39279CAD-2AB4-4B85-804F-A0D2052CB213}" dt="2022-06-08T11:38:27.525" v="17" actId="1076"/>
          <ac:picMkLst>
            <pc:docMk/>
            <pc:sldMk cId="542663589" sldId="270"/>
            <ac:picMk id="9" creationId="{B776D46C-983F-49C2-BC7A-0B75D4FAAE6E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8:34.585" v="19"/>
        <pc:sldMkLst>
          <pc:docMk/>
          <pc:sldMk cId="2769410603" sldId="271"/>
        </pc:sldMkLst>
        <pc:picChg chg="add mod">
          <ac:chgData name="Dr Richard Burton" userId="b6e8c661-9531-4e9a-ad34-c2392fecb079" providerId="ADAL" clId="{39279CAD-2AB4-4B85-804F-A0D2052CB213}" dt="2022-06-08T11:38:32.799" v="18"/>
          <ac:picMkLst>
            <pc:docMk/>
            <pc:sldMk cId="2769410603" sldId="271"/>
            <ac:picMk id="6" creationId="{79A04759-C1C3-4224-B064-DA0ACA08FEB0}"/>
          </ac:picMkLst>
        </pc:picChg>
        <pc:picChg chg="add mod">
          <ac:chgData name="Dr Richard Burton" userId="b6e8c661-9531-4e9a-ad34-c2392fecb079" providerId="ADAL" clId="{39279CAD-2AB4-4B85-804F-A0D2052CB213}" dt="2022-06-08T11:38:34.585" v="19"/>
          <ac:picMkLst>
            <pc:docMk/>
            <pc:sldMk cId="2769410603" sldId="271"/>
            <ac:picMk id="7" creationId="{6B1F026F-1104-4B3D-930C-649E5D09D760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40:29.896" v="51" actId="1076"/>
        <pc:sldMkLst>
          <pc:docMk/>
          <pc:sldMk cId="2654600484" sldId="274"/>
        </pc:sldMkLst>
        <pc:spChg chg="mod">
          <ac:chgData name="Dr Richard Burton" userId="b6e8c661-9531-4e9a-ad34-c2392fecb079" providerId="ADAL" clId="{39279CAD-2AB4-4B85-804F-A0D2052CB213}" dt="2022-06-08T11:40:11.875" v="48" actId="27636"/>
          <ac:spMkLst>
            <pc:docMk/>
            <pc:sldMk cId="2654600484" sldId="274"/>
            <ac:spMk id="3" creationId="{00000000-0000-0000-0000-000000000000}"/>
          </ac:spMkLst>
        </pc:spChg>
        <pc:picChg chg="add mod">
          <ac:chgData name="Dr Richard Burton" userId="b6e8c661-9531-4e9a-ad34-c2392fecb079" providerId="ADAL" clId="{39279CAD-2AB4-4B85-804F-A0D2052CB213}" dt="2022-06-08T11:40:23.814" v="50" actId="1076"/>
          <ac:picMkLst>
            <pc:docMk/>
            <pc:sldMk cId="2654600484" sldId="274"/>
            <ac:picMk id="5" creationId="{C730D8B3-BA18-4020-BA87-001801B9AFBA}"/>
          </ac:picMkLst>
        </pc:picChg>
        <pc:picChg chg="add mod">
          <ac:chgData name="Dr Richard Burton" userId="b6e8c661-9531-4e9a-ad34-c2392fecb079" providerId="ADAL" clId="{39279CAD-2AB4-4B85-804F-A0D2052CB213}" dt="2022-06-08T11:40:29.896" v="51" actId="1076"/>
          <ac:picMkLst>
            <pc:docMk/>
            <pc:sldMk cId="2654600484" sldId="274"/>
            <ac:picMk id="6" creationId="{51994C2D-B4A5-47C4-96D3-A2E648E274D7}"/>
          </ac:picMkLst>
        </pc:picChg>
        <pc:picChg chg="mod">
          <ac:chgData name="Dr Richard Burton" userId="b6e8c661-9531-4e9a-ad34-c2392fecb079" providerId="ADAL" clId="{39279CAD-2AB4-4B85-804F-A0D2052CB213}" dt="2022-06-08T11:40:19.017" v="49" actId="1076"/>
          <ac:picMkLst>
            <pc:docMk/>
            <pc:sldMk cId="2654600484" sldId="274"/>
            <ac:picMk id="4098" creationId="{00000000-0000-0000-0000-000000000000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39:56.510" v="42" actId="27636"/>
        <pc:sldMkLst>
          <pc:docMk/>
          <pc:sldMk cId="2362265280" sldId="280"/>
        </pc:sldMkLst>
        <pc:spChg chg="mod">
          <ac:chgData name="Dr Richard Burton" userId="b6e8c661-9531-4e9a-ad34-c2392fecb079" providerId="ADAL" clId="{39279CAD-2AB4-4B85-804F-A0D2052CB213}" dt="2022-06-08T11:39:56.510" v="42" actId="27636"/>
          <ac:spMkLst>
            <pc:docMk/>
            <pc:sldMk cId="2362265280" sldId="280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39279CAD-2AB4-4B85-804F-A0D2052CB213}" dt="2022-06-08T11:39:46.881" v="39"/>
          <ac:picMkLst>
            <pc:docMk/>
            <pc:sldMk cId="2362265280" sldId="280"/>
            <ac:picMk id="5" creationId="{84A8075D-2B48-4557-890F-E5891892BFCB}"/>
          </ac:picMkLst>
        </pc:picChg>
        <pc:picChg chg="add mod">
          <ac:chgData name="Dr Richard Burton" userId="b6e8c661-9531-4e9a-ad34-c2392fecb079" providerId="ADAL" clId="{39279CAD-2AB4-4B85-804F-A0D2052CB213}" dt="2022-06-08T11:39:47.943" v="40"/>
          <ac:picMkLst>
            <pc:docMk/>
            <pc:sldMk cId="2362265280" sldId="280"/>
            <ac:picMk id="6" creationId="{294D7CAD-64F1-4178-9496-D91CAAB129B6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1:04.046" v="62"/>
        <pc:sldMkLst>
          <pc:docMk/>
          <pc:sldMk cId="3460846842" sldId="282"/>
        </pc:sldMkLst>
        <pc:picChg chg="add mod">
          <ac:chgData name="Dr Richard Burton" userId="b6e8c661-9531-4e9a-ad34-c2392fecb079" providerId="ADAL" clId="{39279CAD-2AB4-4B85-804F-A0D2052CB213}" dt="2022-06-08T11:41:03.608" v="61"/>
          <ac:picMkLst>
            <pc:docMk/>
            <pc:sldMk cId="3460846842" sldId="282"/>
            <ac:picMk id="4" creationId="{63F1DC70-6C33-4C2A-A26F-4A8D650C92B0}"/>
          </ac:picMkLst>
        </pc:picChg>
        <pc:picChg chg="add mod">
          <ac:chgData name="Dr Richard Burton" userId="b6e8c661-9531-4e9a-ad34-c2392fecb079" providerId="ADAL" clId="{39279CAD-2AB4-4B85-804F-A0D2052CB213}" dt="2022-06-08T11:41:04.046" v="62"/>
          <ac:picMkLst>
            <pc:docMk/>
            <pc:sldMk cId="3460846842" sldId="282"/>
            <ac:picMk id="5" creationId="{170F11B0-AAE6-4F20-9748-627728385275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39:33.263" v="34" actId="1076"/>
        <pc:sldMkLst>
          <pc:docMk/>
          <pc:sldMk cId="3141609834" sldId="283"/>
        </pc:sldMkLst>
        <pc:picChg chg="add mod">
          <ac:chgData name="Dr Richard Burton" userId="b6e8c661-9531-4e9a-ad34-c2392fecb079" providerId="ADAL" clId="{39279CAD-2AB4-4B85-804F-A0D2052CB213}" dt="2022-06-08T11:39:29.332" v="33" actId="1076"/>
          <ac:picMkLst>
            <pc:docMk/>
            <pc:sldMk cId="3141609834" sldId="283"/>
            <ac:picMk id="5" creationId="{DBE10390-6ADE-4130-BCD2-EAD460D3B95F}"/>
          </ac:picMkLst>
        </pc:picChg>
        <pc:picChg chg="add mod">
          <ac:chgData name="Dr Richard Burton" userId="b6e8c661-9531-4e9a-ad34-c2392fecb079" providerId="ADAL" clId="{39279CAD-2AB4-4B85-804F-A0D2052CB213}" dt="2022-06-08T11:39:33.263" v="34" actId="1076"/>
          <ac:picMkLst>
            <pc:docMk/>
            <pc:sldMk cId="3141609834" sldId="283"/>
            <ac:picMk id="6" creationId="{692EDB0B-A26A-4C1C-B42C-5DF57B07B2C9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39:06.286" v="26" actId="1076"/>
        <pc:sldMkLst>
          <pc:docMk/>
          <pc:sldMk cId="3139290542" sldId="284"/>
        </pc:sldMkLst>
        <pc:spChg chg="mod">
          <ac:chgData name="Dr Richard Burton" userId="b6e8c661-9531-4e9a-ad34-c2392fecb079" providerId="ADAL" clId="{39279CAD-2AB4-4B85-804F-A0D2052CB213}" dt="2022-06-08T11:38:51.732" v="24" actId="20577"/>
          <ac:spMkLst>
            <pc:docMk/>
            <pc:sldMk cId="3139290542" sldId="284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39279CAD-2AB4-4B85-804F-A0D2052CB213}" dt="2022-06-08T11:38:45.473" v="22"/>
          <ac:picMkLst>
            <pc:docMk/>
            <pc:sldMk cId="3139290542" sldId="284"/>
            <ac:picMk id="5" creationId="{8EC7554E-7574-4A70-8A2C-B0154B8872BF}"/>
          </ac:picMkLst>
        </pc:picChg>
        <pc:picChg chg="add mod">
          <ac:chgData name="Dr Richard Burton" userId="b6e8c661-9531-4e9a-ad34-c2392fecb079" providerId="ADAL" clId="{39279CAD-2AB4-4B85-804F-A0D2052CB213}" dt="2022-06-08T11:38:46.451" v="23"/>
          <ac:picMkLst>
            <pc:docMk/>
            <pc:sldMk cId="3139290542" sldId="284"/>
            <ac:picMk id="6" creationId="{687165F3-E88A-44C2-A2B3-B2E167E0967D}"/>
          </ac:picMkLst>
        </pc:picChg>
        <pc:picChg chg="mod">
          <ac:chgData name="Dr Richard Burton" userId="b6e8c661-9531-4e9a-ad34-c2392fecb079" providerId="ADAL" clId="{39279CAD-2AB4-4B85-804F-A0D2052CB213}" dt="2022-06-08T11:39:02.723" v="25" actId="1076"/>
          <ac:picMkLst>
            <pc:docMk/>
            <pc:sldMk cId="3139290542" sldId="284"/>
            <ac:picMk id="7" creationId="{00000000-0000-0000-0000-000000000000}"/>
          </ac:picMkLst>
        </pc:picChg>
        <pc:picChg chg="mod">
          <ac:chgData name="Dr Richard Burton" userId="b6e8c661-9531-4e9a-ad34-c2392fecb079" providerId="ADAL" clId="{39279CAD-2AB4-4B85-804F-A0D2052CB213}" dt="2022-06-08T11:39:06.286" v="26" actId="1076"/>
          <ac:picMkLst>
            <pc:docMk/>
            <pc:sldMk cId="3139290542" sldId="284"/>
            <ac:picMk id="8" creationId="{00000000-0000-0000-0000-000000000000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9:15.377" v="28"/>
        <pc:sldMkLst>
          <pc:docMk/>
          <pc:sldMk cId="520961452" sldId="285"/>
        </pc:sldMkLst>
        <pc:picChg chg="add mod">
          <ac:chgData name="Dr Richard Burton" userId="b6e8c661-9531-4e9a-ad34-c2392fecb079" providerId="ADAL" clId="{39279CAD-2AB4-4B85-804F-A0D2052CB213}" dt="2022-06-08T11:39:14.265" v="27"/>
          <ac:picMkLst>
            <pc:docMk/>
            <pc:sldMk cId="520961452" sldId="285"/>
            <ac:picMk id="4" creationId="{0D0BC651-992E-4BA4-915D-5D9FFDAC149F}"/>
          </ac:picMkLst>
        </pc:picChg>
        <pc:picChg chg="add mod">
          <ac:chgData name="Dr Richard Burton" userId="b6e8c661-9531-4e9a-ad34-c2392fecb079" providerId="ADAL" clId="{39279CAD-2AB4-4B85-804F-A0D2052CB213}" dt="2022-06-08T11:39:15.377" v="28"/>
          <ac:picMkLst>
            <pc:docMk/>
            <pc:sldMk cId="520961452" sldId="285"/>
            <ac:picMk id="5" creationId="{4407C372-D762-4E9D-BBEE-3ADC067444E8}"/>
          </ac:picMkLst>
        </pc:picChg>
      </pc:sldChg>
      <pc:sldChg chg="addSp modSp">
        <pc:chgData name="Dr Richard Burton" userId="b6e8c661-9531-4e9a-ad34-c2392fecb079" providerId="ADAL" clId="{39279CAD-2AB4-4B85-804F-A0D2052CB213}" dt="2022-06-08T11:39:38.439" v="36"/>
        <pc:sldMkLst>
          <pc:docMk/>
          <pc:sldMk cId="763335584" sldId="286"/>
        </pc:sldMkLst>
        <pc:picChg chg="add mod">
          <ac:chgData name="Dr Richard Burton" userId="b6e8c661-9531-4e9a-ad34-c2392fecb079" providerId="ADAL" clId="{39279CAD-2AB4-4B85-804F-A0D2052CB213}" dt="2022-06-08T11:39:37.816" v="35"/>
          <ac:picMkLst>
            <pc:docMk/>
            <pc:sldMk cId="763335584" sldId="286"/>
            <ac:picMk id="4" creationId="{0F2BCD5C-0795-4721-B7C9-DD5B455BB0CD}"/>
          </ac:picMkLst>
        </pc:picChg>
        <pc:picChg chg="add mod">
          <ac:chgData name="Dr Richard Burton" userId="b6e8c661-9531-4e9a-ad34-c2392fecb079" providerId="ADAL" clId="{39279CAD-2AB4-4B85-804F-A0D2052CB213}" dt="2022-06-08T11:39:38.439" v="36"/>
          <ac:picMkLst>
            <pc:docMk/>
            <pc:sldMk cId="763335584" sldId="286"/>
            <ac:picMk id="5" creationId="{1C6AE2CC-B115-460D-8835-4922A94FC77E}"/>
          </ac:picMkLst>
        </pc:picChg>
      </pc:sldChg>
      <pc:sldChg chg="addSp modSp mod">
        <pc:chgData name="Dr Richard Burton" userId="b6e8c661-9531-4e9a-ad34-c2392fecb079" providerId="ADAL" clId="{39279CAD-2AB4-4B85-804F-A0D2052CB213}" dt="2022-06-08T11:40:50.110" v="56"/>
        <pc:sldMkLst>
          <pc:docMk/>
          <pc:sldMk cId="2542830932" sldId="287"/>
        </pc:sldMkLst>
        <pc:spChg chg="mod">
          <ac:chgData name="Dr Richard Burton" userId="b6e8c661-9531-4e9a-ad34-c2392fecb079" providerId="ADAL" clId="{39279CAD-2AB4-4B85-804F-A0D2052CB213}" dt="2022-06-08T11:40:46.648" v="54" actId="20577"/>
          <ac:spMkLst>
            <pc:docMk/>
            <pc:sldMk cId="2542830932" sldId="287"/>
            <ac:spMk id="2" creationId="{00000000-0000-0000-0000-000000000000}"/>
          </ac:spMkLst>
        </pc:spChg>
        <pc:picChg chg="add mod">
          <ac:chgData name="Dr Richard Burton" userId="b6e8c661-9531-4e9a-ad34-c2392fecb079" providerId="ADAL" clId="{39279CAD-2AB4-4B85-804F-A0D2052CB213}" dt="2022-06-08T11:40:48.929" v="55"/>
          <ac:picMkLst>
            <pc:docMk/>
            <pc:sldMk cId="2542830932" sldId="287"/>
            <ac:picMk id="6" creationId="{09BC0925-5EFF-4E43-9337-B8F8DF768DE7}"/>
          </ac:picMkLst>
        </pc:picChg>
        <pc:picChg chg="add mod">
          <ac:chgData name="Dr Richard Burton" userId="b6e8c661-9531-4e9a-ad34-c2392fecb079" providerId="ADAL" clId="{39279CAD-2AB4-4B85-804F-A0D2052CB213}" dt="2022-06-08T11:40:50.110" v="56"/>
          <ac:picMkLst>
            <pc:docMk/>
            <pc:sldMk cId="2542830932" sldId="287"/>
            <ac:picMk id="7" creationId="{F8459A0E-D932-473B-8F61-B75481DC96B6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1:16.668" v="68"/>
        <pc:sldMkLst>
          <pc:docMk/>
          <pc:sldMk cId="1924049581" sldId="288"/>
        </pc:sldMkLst>
        <pc:picChg chg="add mod">
          <ac:chgData name="Dr Richard Burton" userId="b6e8c661-9531-4e9a-ad34-c2392fecb079" providerId="ADAL" clId="{39279CAD-2AB4-4B85-804F-A0D2052CB213}" dt="2022-06-08T11:41:16.157" v="67"/>
          <ac:picMkLst>
            <pc:docMk/>
            <pc:sldMk cId="1924049581" sldId="288"/>
            <ac:picMk id="4" creationId="{82D2DAFF-8DCD-47A3-B87C-7848CB1DD6DA}"/>
          </ac:picMkLst>
        </pc:picChg>
        <pc:picChg chg="add mod">
          <ac:chgData name="Dr Richard Burton" userId="b6e8c661-9531-4e9a-ad34-c2392fecb079" providerId="ADAL" clId="{39279CAD-2AB4-4B85-804F-A0D2052CB213}" dt="2022-06-08T11:41:16.668" v="68"/>
          <ac:picMkLst>
            <pc:docMk/>
            <pc:sldMk cId="1924049581" sldId="288"/>
            <ac:picMk id="5" creationId="{159115F0-EA9E-47A9-AA24-F6B628B15C6F}"/>
          </ac:picMkLst>
        </pc:picChg>
      </pc:sldChg>
      <pc:sldChg chg="addSp modSp">
        <pc:chgData name="Dr Richard Burton" userId="b6e8c661-9531-4e9a-ad34-c2392fecb079" providerId="ADAL" clId="{39279CAD-2AB4-4B85-804F-A0D2052CB213}" dt="2022-06-08T11:41:11.867" v="66"/>
        <pc:sldMkLst>
          <pc:docMk/>
          <pc:sldMk cId="4277151508" sldId="290"/>
        </pc:sldMkLst>
        <pc:picChg chg="add mod">
          <ac:chgData name="Dr Richard Burton" userId="b6e8c661-9531-4e9a-ad34-c2392fecb079" providerId="ADAL" clId="{39279CAD-2AB4-4B85-804F-A0D2052CB213}" dt="2022-06-08T11:41:11.448" v="65"/>
          <ac:picMkLst>
            <pc:docMk/>
            <pc:sldMk cId="4277151508" sldId="290"/>
            <ac:picMk id="4" creationId="{4FDAA92B-291B-43B7-AD5E-25F2EFE2EE24}"/>
          </ac:picMkLst>
        </pc:picChg>
        <pc:picChg chg="add mod">
          <ac:chgData name="Dr Richard Burton" userId="b6e8c661-9531-4e9a-ad34-c2392fecb079" providerId="ADAL" clId="{39279CAD-2AB4-4B85-804F-A0D2052CB213}" dt="2022-06-08T11:41:11.867" v="66"/>
          <ac:picMkLst>
            <pc:docMk/>
            <pc:sldMk cId="4277151508" sldId="290"/>
            <ac:picMk id="5" creationId="{9DA8CB6A-1BDE-43D5-AD7F-08911F2762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EFD2-1E7B-4899-AD9B-DC342D71B9CD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15F5E-E0E7-45C9-AA7E-5075F43223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60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0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0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7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1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7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9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AE82-8EC8-46B2-A76B-C3CD77BE3D3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2DDA-83B9-4E7E-8E86-7AC774870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D85579.79AF3940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cid:image001.jpg@01D85579.79AF39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cid:image001.jpg@01D85579.79AF394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cid:image001.jpg@01D85579.79AF394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cid:image001.jpg@01D85579.79AF3940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cid:image001.jpg@01D85579.79AF39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cid:image001.jpg@01D85579.79AF39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5579.79AF39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207" y="2564904"/>
            <a:ext cx="7737473" cy="1080119"/>
          </a:xfrm>
        </p:spPr>
        <p:txBody>
          <a:bodyPr>
            <a:noAutofit/>
          </a:bodyPr>
          <a:lstStyle/>
          <a:p>
            <a:r>
              <a:rPr lang="en-GB" sz="3600" b="1" dirty="0"/>
              <a:t>Section  7: </a:t>
            </a:r>
            <a:br>
              <a:rPr lang="en-GB" sz="3600" b="1" dirty="0"/>
            </a:br>
            <a:r>
              <a:rPr lang="en-GB" sz="3600" b="1" dirty="0"/>
              <a:t>Client Consultation and Aftercare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7" y="621067"/>
            <a:ext cx="2697066" cy="180020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88" y="4077072"/>
            <a:ext cx="1565523" cy="20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 descr="C:\Users\JonesS058\AppData\Local\Microsoft\Windows\Temporary Internet Files\Content.Outlook\465SJ9LT\cards (00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05064"/>
            <a:ext cx="16893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590119"/>
            <a:ext cx="2853552" cy="190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4359616"/>
            <a:ext cx="2592288" cy="207656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3ED1457-DEED-453E-854C-87623DC4362A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4770" y="493252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SPH_M_4C">
            <a:extLst>
              <a:ext uri="{FF2B5EF4-FFF2-40B4-BE49-F238E27FC236}">
                <a16:creationId xmlns:a16="http://schemas.microsoft.com/office/drawing/2014/main" id="{92279318-ADC9-47E9-83B4-EF5DD96DED5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40069" y="440881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3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Client consultation case- studies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76064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A client comes in for a pre arranged special procedure and you notice a strong smell of alcohol on her breath. </a:t>
            </a:r>
            <a:r>
              <a:rPr lang="en-GB" sz="1600" dirty="0"/>
              <a:t>What action do you take?</a:t>
            </a:r>
          </a:p>
          <a:p>
            <a:pPr marL="400050" lvl="1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 19 year old man comes in with his father requesting a tongue piercing. </a:t>
            </a:r>
            <a:r>
              <a:rPr lang="en-GB" sz="1600" dirty="0"/>
              <a:t>What action do you take?</a:t>
            </a:r>
          </a:p>
          <a:p>
            <a:pPr marL="400050" lvl="1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 returning client who is a diabetic comes in for a prearranged special procedure. </a:t>
            </a:r>
            <a:r>
              <a:rPr lang="en-GB" sz="1600" dirty="0"/>
              <a:t>What action do you take? Would this action differ if this client was new? If so how?</a:t>
            </a:r>
          </a:p>
          <a:p>
            <a:pPr marL="400050" lvl="1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An epileptic 20 year old lady comes in an acupuncture treatment for migraines. </a:t>
            </a:r>
            <a:r>
              <a:rPr lang="en-GB" sz="1600" dirty="0"/>
              <a:t>What action do you take?</a:t>
            </a:r>
          </a:p>
          <a:p>
            <a:pPr marL="857250" lvl="1" indent="-457200">
              <a:buFont typeface="+mj-lt"/>
              <a:buAutoNum type="arabicPeriod"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 30 year old man comes to your studio requesting a tattoo on his neck. </a:t>
            </a:r>
            <a:r>
              <a:rPr lang="en-GB" sz="1600" dirty="0"/>
              <a:t>What action do you take? You notice he has two moles in the area he wishes to have the tattoo how would you manage this?</a:t>
            </a:r>
          </a:p>
          <a:p>
            <a:pPr marL="457200" indent="-457200">
              <a:buFont typeface="+mj-lt"/>
              <a:buAutoNum type="arabicPeriod"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 23 year old lady has booked and appointment to have her eye brows micro bladed and you notice her eczema had flared on her face and hands. </a:t>
            </a:r>
            <a:r>
              <a:rPr lang="en-GB" sz="1600" dirty="0"/>
              <a:t>What action would you take?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E546155-0C63-410F-82D6-DA8BBBA2DE7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E745A77D-2D25-45F2-A3FE-7099F805EA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81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748"/>
            <a:ext cx="8229600" cy="35000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Aftercare advice and post client consultation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8987" t="11844" r="28970" b="3811"/>
          <a:stretch/>
        </p:blipFill>
        <p:spPr bwMode="auto">
          <a:xfrm>
            <a:off x="683568" y="1556792"/>
            <a:ext cx="352839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38710" t="13076" r="28554" b="4048"/>
          <a:stretch/>
        </p:blipFill>
        <p:spPr bwMode="auto">
          <a:xfrm>
            <a:off x="4860032" y="1484784"/>
            <a:ext cx="345638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A8075D-2B48-4557-890F-E5891892BFC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294D7CAD-64F1-4178-9496-D91CAAB129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26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 Client Aftercare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Know the difference between - The natural process of wound healing AND signs and symptoms of allergy or infection.</a:t>
            </a:r>
          </a:p>
          <a:p>
            <a:pPr marL="0" indent="0" algn="ctr">
              <a:buNone/>
            </a:pPr>
            <a:r>
              <a:rPr lang="en-GB" dirty="0"/>
              <a:t>Simply and clear aftercare advice that</a:t>
            </a:r>
          </a:p>
          <a:p>
            <a:pPr marL="0" indent="0" algn="ctr">
              <a:buNone/>
            </a:pPr>
            <a:r>
              <a:rPr lang="en-GB" dirty="0"/>
              <a:t>promotes good healing and reduces the risk of infection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Good communication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098" name="Picture 2" descr="U:\DefaultHome\Objects\Piercing training video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30D8B3-BA18-4020-BA87-001801B9AFB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332656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51994C2D-B4A5-47C4-96D3-A2E648E274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8160" y="404664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60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22114"/>
          </a:xfrm>
        </p:spPr>
        <p:txBody>
          <a:bodyPr>
            <a:normAutofit fontScale="90000"/>
          </a:bodyPr>
          <a:lstStyle/>
          <a:p>
            <a:br>
              <a:rPr lang="en-GB" sz="3200" dirty="0"/>
            </a:br>
            <a:br>
              <a:rPr lang="en-GB" sz="3200" dirty="0"/>
            </a:br>
            <a:r>
              <a:rPr lang="en-GB" sz="3600" b="1" dirty="0"/>
              <a:t>Aftercare - Promote good healing and </a:t>
            </a:r>
            <a:br>
              <a:rPr lang="en-GB" sz="3600" b="1" dirty="0"/>
            </a:br>
            <a:r>
              <a:rPr lang="en-GB" sz="3600" b="1" dirty="0"/>
              <a:t>reduce the risk of infection</a:t>
            </a:r>
            <a:br>
              <a:rPr lang="en-GB" sz="3600" dirty="0"/>
            </a:b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Remember – the special procedure has compromised the integrity of the skin</a:t>
            </a:r>
          </a:p>
          <a:p>
            <a:pPr marL="0" indent="0" algn="ctr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Avoid cross infection</a:t>
            </a:r>
          </a:p>
          <a:p>
            <a:pPr lvl="1"/>
            <a:r>
              <a:rPr lang="en-GB" dirty="0"/>
              <a:t>Clean hands, avoid touching site of procedure, no high infection risk activities</a:t>
            </a:r>
          </a:p>
          <a:p>
            <a:r>
              <a:rPr lang="en-GB" sz="2800" dirty="0"/>
              <a:t>Wound – moist or dry?</a:t>
            </a:r>
          </a:p>
          <a:p>
            <a:r>
              <a:rPr lang="en-GB" sz="2800" dirty="0"/>
              <a:t>Apply appropriate cleaning solutions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26" y="2348880"/>
            <a:ext cx="2303748" cy="153583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9BC0925-5EFF-4E43-9337-B8F8DF768DE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F8459A0E-D932-473B-8F61-B75481DC96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83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200" b="1" dirty="0"/>
              <a:t>Aftercare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56"/>
            <a:ext cx="8229600" cy="523827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Clear and concise advice must be given to the client. </a:t>
            </a:r>
          </a:p>
          <a:p>
            <a:endParaRPr lang="en-GB" dirty="0"/>
          </a:p>
          <a:p>
            <a:r>
              <a:rPr lang="en-GB" dirty="0"/>
              <a:t>In an easy to understand format </a:t>
            </a:r>
          </a:p>
          <a:p>
            <a:endParaRPr lang="en-GB" dirty="0"/>
          </a:p>
          <a:p>
            <a:r>
              <a:rPr lang="en-GB" dirty="0"/>
              <a:t>This should be given verbally and in written form (include the practitioner’s contact details).  </a:t>
            </a:r>
          </a:p>
          <a:p>
            <a:endParaRPr lang="en-GB" dirty="0"/>
          </a:p>
          <a:p>
            <a:r>
              <a:rPr lang="en-GB" dirty="0"/>
              <a:t>Practitioners must satisfy themselves that the client has understood the aftercare advice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What are the challenges for Practitioners?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A6FA92-C3A1-499F-A4EA-7F1AED30617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66BF732C-D2A1-44BF-9C29-3A398335F5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89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Admin and client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Evidence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Good and retrievable record keeping</a:t>
            </a:r>
          </a:p>
          <a:p>
            <a:endParaRPr lang="en-GB" dirty="0"/>
          </a:p>
          <a:p>
            <a:r>
              <a:rPr lang="en-GB" dirty="0"/>
              <a:t>Assured security – client confidentiality</a:t>
            </a:r>
          </a:p>
          <a:p>
            <a:endParaRPr lang="en-GB" dirty="0"/>
          </a:p>
          <a:p>
            <a:r>
              <a:rPr lang="en-GB" dirty="0"/>
              <a:t>Age verification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Audit trail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5844931-35E5-4A63-A142-0D39B55BDE1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65044EFB-D5ED-4A9F-ADF0-CAA64C72F0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312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/>
              <a:t>Client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r>
              <a:rPr lang="en-GB" sz="3800" dirty="0"/>
              <a:t>Maintain records for 3 years after the final procedure was performed</a:t>
            </a:r>
          </a:p>
          <a:p>
            <a:pPr marL="0" indent="0">
              <a:buNone/>
            </a:pPr>
            <a:r>
              <a:rPr lang="en-GB" sz="3800" dirty="0"/>
              <a:t> </a:t>
            </a:r>
          </a:p>
          <a:p>
            <a:pPr lvl="0"/>
            <a:r>
              <a:rPr lang="en-GB" sz="3800" dirty="0"/>
              <a:t>Name, address and contact details of the client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Date of birth (where required under the conditions of the licence)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Relevant medical history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Procedure undertaken, including position on the body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Name and licence number of the practitioner who carried out the procedure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Date and time when the procedure/s was undertaken</a:t>
            </a:r>
          </a:p>
          <a:p>
            <a:pPr lvl="0"/>
            <a:endParaRPr lang="en-GB" sz="3800" dirty="0"/>
          </a:p>
          <a:p>
            <a:pPr lvl="0"/>
            <a:r>
              <a:rPr lang="en-GB" sz="3800" dirty="0"/>
              <a:t>Details of any reported problems associated with the procedure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lvl="0" indent="0" algn="ctr">
              <a:buNone/>
            </a:pPr>
            <a:r>
              <a:rPr lang="en-GB" sz="5100" dirty="0"/>
              <a:t>Copies of signed consent, client consultation and aftercare advice given</a:t>
            </a:r>
          </a:p>
          <a:p>
            <a:pPr algn="ctr"/>
            <a:endParaRPr lang="en-GB" sz="51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3F1DC70-6C33-4C2A-A26F-4A8D650C92B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170F11B0-AAE6-4F20-9748-6277283852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084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Circumstances when a client should not receive a special procedure</a:t>
            </a:r>
          </a:p>
          <a:p>
            <a:r>
              <a:rPr lang="en-GB" sz="2800" dirty="0"/>
              <a:t>Correct action to be taken when a pre consultation form identifies a contradiction</a:t>
            </a:r>
          </a:p>
          <a:p>
            <a:r>
              <a:rPr lang="en-GB" sz="2800" dirty="0"/>
              <a:t>Aftercare advice</a:t>
            </a:r>
          </a:p>
          <a:p>
            <a:r>
              <a:rPr lang="en-GB" sz="2800" dirty="0"/>
              <a:t>Examples when a client should seek urgent medical attention</a:t>
            </a:r>
          </a:p>
          <a:p>
            <a:r>
              <a:rPr lang="en-GB" sz="2800" dirty="0"/>
              <a:t>Client records</a:t>
            </a:r>
          </a:p>
          <a:p>
            <a:pPr lvl="1"/>
            <a:r>
              <a:rPr lang="en-GB" sz="2400" dirty="0"/>
              <a:t>Confidential </a:t>
            </a:r>
          </a:p>
          <a:p>
            <a:pPr lvl="1"/>
            <a:r>
              <a:rPr lang="en-GB" sz="2400" dirty="0"/>
              <a:t>Safe and secure</a:t>
            </a:r>
          </a:p>
          <a:p>
            <a:pPr lvl="1"/>
            <a:r>
              <a:rPr lang="en-GB" sz="2400" dirty="0"/>
              <a:t>Information on contraindications and special procedure details</a:t>
            </a:r>
          </a:p>
          <a:p>
            <a:pPr lvl="1"/>
            <a:r>
              <a:rPr lang="en-GB" sz="2400" dirty="0"/>
              <a:t>Age verification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82BAA2B-223D-4C6E-92AB-8C2A13D4167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679CC7B0-226C-4339-8077-E91FDAB49EB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30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b="1" dirty="0"/>
              <a:t>True or False Quiz </a:t>
            </a:r>
          </a:p>
        </p:txBody>
      </p:sp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013272"/>
              </p:ext>
            </p:extLst>
          </p:nvPr>
        </p:nvGraphicFramePr>
        <p:xfrm>
          <a:off x="354360" y="1196752"/>
          <a:ext cx="8435280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practitioner refuses to undertake</a:t>
                      </a:r>
                      <a:r>
                        <a:rPr lang="en-GB" sz="1800" baseline="0" dirty="0"/>
                        <a:t> a special procedure</a:t>
                      </a:r>
                      <a:r>
                        <a:rPr lang="en-GB" sz="1800" dirty="0"/>
                        <a:t> on a new diabetic client until they have received a note from their GP. Is this response</a:t>
                      </a:r>
                      <a:r>
                        <a:rPr lang="en-GB" sz="1800" baseline="0" dirty="0"/>
                        <a:t> appropriate?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Client records must be maintained by the practitioner for marketing purposes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It’s only necessary to give verbal aftercare</a:t>
                      </a:r>
                      <a:r>
                        <a:rPr lang="en-GB" sz="1800" baseline="0" dirty="0"/>
                        <a:t> advice to a client following a special procedure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client should not have</a:t>
                      </a:r>
                      <a:r>
                        <a:rPr lang="en-GB" sz="1800" baseline="0" dirty="0"/>
                        <a:t> a special procedure if the practitioner suspects they are under the influence of alcohol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Following a special procedure a client should seek urgent medical attention if the site of the procedure is slightly red and swollen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Special Procedure Practitioners should confirm a new clients age by checking and recording suitable identification documents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client should not have a special procedure if they have Hepatitis 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FDAA92B-291B-43B7-AD5E-25F2EFE2EE2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9DA8CB6A-1BDE-43D5-AD7F-08911F2762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151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GB" sz="2800" b="1" dirty="0"/>
              <a:t>True or False Quiz - Answers</a:t>
            </a:r>
          </a:p>
        </p:txBody>
      </p:sp>
      <p:graphicFrame>
        <p:nvGraphicFramePr>
          <p:cNvPr id="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707827"/>
              </p:ext>
            </p:extLst>
          </p:nvPr>
        </p:nvGraphicFramePr>
        <p:xfrm>
          <a:off x="354360" y="1196752"/>
          <a:ext cx="8435280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8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practitioner refuses to undertake</a:t>
                      </a:r>
                      <a:r>
                        <a:rPr lang="en-GB" sz="1800" baseline="0" dirty="0"/>
                        <a:t> a special procedure</a:t>
                      </a:r>
                      <a:r>
                        <a:rPr lang="en-GB" sz="1800" dirty="0"/>
                        <a:t> on a new diabetic client until they have received a note from their GP. Is this response</a:t>
                      </a:r>
                      <a:r>
                        <a:rPr lang="en-GB" sz="1800" baseline="0" dirty="0"/>
                        <a:t> appropriate?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Client records must be maintained by the practitioner for marketing purposes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It’s only necessary to give verbal aftercare</a:t>
                      </a:r>
                      <a:r>
                        <a:rPr lang="en-GB" sz="1800" baseline="0" dirty="0"/>
                        <a:t> advice to a client following a special procedure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client should not have</a:t>
                      </a:r>
                      <a:r>
                        <a:rPr lang="en-GB" sz="1800" baseline="0" dirty="0"/>
                        <a:t> a special procedure if the practitioner suspects they are under the influence of alcohol</a:t>
                      </a:r>
                      <a:endParaRPr lang="en-GB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Following a special procedure a client should seek urgent medical attention if the site of the procedure is slightly red and swollen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Special Procedure Practitioners should confirm a new clients age by checking and recording suitable identification documents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client should not have a special procedure if they have Hepatitis 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2D2DAFF-8DCD-47A3-B87C-7848CB1DD6D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159115F0-EA9E-47A9-AA24-F6B628B15C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04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Why is client consultation and aftercare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7638"/>
            <a:ext cx="8280920" cy="5107706"/>
          </a:xfrm>
        </p:spPr>
        <p:txBody>
          <a:bodyPr>
            <a:normAutofit fontScale="40000" lnSpcReduction="20000"/>
          </a:bodyPr>
          <a:lstStyle/>
          <a:p>
            <a:r>
              <a:rPr lang="en-GB" sz="5900" dirty="0"/>
              <a:t>Raise awareness of the risks associated with the Special Procedures (often referred to as a ‘warn and inform’)</a:t>
            </a:r>
          </a:p>
          <a:p>
            <a:pPr marL="0" indent="0">
              <a:buNone/>
            </a:pPr>
            <a:endParaRPr lang="en-GB" sz="5900" dirty="0"/>
          </a:p>
          <a:p>
            <a:r>
              <a:rPr lang="en-GB" sz="5900" dirty="0"/>
              <a:t>Identifies contraindications</a:t>
            </a:r>
          </a:p>
          <a:p>
            <a:pPr marL="0" indent="0">
              <a:buNone/>
            </a:pPr>
            <a:endParaRPr lang="en-GB" sz="5900" dirty="0"/>
          </a:p>
          <a:p>
            <a:r>
              <a:rPr lang="en-GB" sz="5900" dirty="0"/>
              <a:t>Protect clients from preventable adverse health effects</a:t>
            </a:r>
          </a:p>
          <a:p>
            <a:endParaRPr lang="en-GB" sz="5900" dirty="0"/>
          </a:p>
          <a:p>
            <a:pPr marL="0" indent="0">
              <a:buNone/>
            </a:pPr>
            <a:endParaRPr lang="en-GB" sz="5900" dirty="0"/>
          </a:p>
          <a:p>
            <a:r>
              <a:rPr lang="en-GB" sz="5900" dirty="0"/>
              <a:t>Legal requirement</a:t>
            </a:r>
          </a:p>
          <a:p>
            <a:pPr lvl="1"/>
            <a:r>
              <a:rPr lang="en-GB" sz="5000" dirty="0"/>
              <a:t>‘Section 63 (2)(c) Public Health (Wales) Act 2017 ‘consultation to be carried out before and after a special procedure is performed’</a:t>
            </a:r>
          </a:p>
          <a:p>
            <a:pPr lvl="1"/>
            <a:r>
              <a:rPr lang="en-GB" sz="5000" dirty="0"/>
              <a:t>Licence conditions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6000" dirty="0"/>
              <a:t>Business reputation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EB79116-1C08-4A51-8BBC-83FFF593FB4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966C447D-D861-49B8-90C7-D3BFB92863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79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20" y="260648"/>
            <a:ext cx="8229600" cy="1237530"/>
          </a:xfrm>
        </p:spPr>
        <p:txBody>
          <a:bodyPr>
            <a:normAutofit/>
          </a:bodyPr>
          <a:lstStyle/>
          <a:p>
            <a:r>
              <a:rPr lang="en-GB" sz="3200" b="1" dirty="0"/>
              <a:t>Contraindications</a:t>
            </a:r>
            <a:br>
              <a:rPr lang="en-GB" sz="3200" dirty="0"/>
            </a:br>
            <a:r>
              <a:rPr lang="en-GB" sz="2000" dirty="0"/>
              <a:t>In Special Procedures a contraindication is where a procedure should not be undertaken on a client because it may be harmful to that person.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78" y="5013176"/>
            <a:ext cx="1721611" cy="1291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77" y="3833664"/>
            <a:ext cx="1739750" cy="110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7" y="1844824"/>
            <a:ext cx="1491630" cy="1988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541"/>
            <a:ext cx="3456384" cy="431986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35DA04-4549-496E-8883-4406753AE119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1560" y="538684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SPH_M_4C">
            <a:extLst>
              <a:ext uri="{FF2B5EF4-FFF2-40B4-BE49-F238E27FC236}">
                <a16:creationId xmlns:a16="http://schemas.microsoft.com/office/drawing/2014/main" id="{B776D46C-983F-49C2-BC7A-0B75D4FAAE6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2740" y="553616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66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6" y="548680"/>
            <a:ext cx="8224000" cy="1584176"/>
          </a:xfrm>
        </p:spPr>
        <p:txBody>
          <a:bodyPr>
            <a:normAutofit/>
          </a:bodyPr>
          <a:lstStyle/>
          <a:p>
            <a:r>
              <a:rPr lang="en-GB" sz="3200" b="1" dirty="0"/>
              <a:t>Goal - To undertake a special procedure </a:t>
            </a:r>
            <a:br>
              <a:rPr lang="en-GB" sz="3200" b="1" dirty="0"/>
            </a:br>
            <a:r>
              <a:rPr lang="en-GB" sz="3200" b="1" dirty="0"/>
              <a:t>safely and hygienically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36" y="3933056"/>
            <a:ext cx="8229600" cy="2116832"/>
          </a:xfrm>
        </p:spPr>
        <p:txBody>
          <a:bodyPr/>
          <a:lstStyle/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3429000"/>
            <a:ext cx="822400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Group Work</a:t>
            </a:r>
          </a:p>
          <a:p>
            <a:endParaRPr lang="en-GB" sz="2400" b="1" dirty="0"/>
          </a:p>
          <a:p>
            <a:pPr algn="l"/>
            <a:r>
              <a:rPr lang="en-GB" sz="2400" dirty="0"/>
              <a:t>Discuss:</a:t>
            </a:r>
            <a:r>
              <a:rPr lang="en-GB" sz="2400" b="1" dirty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/>
              <a:t>What should be included in the client consultation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/>
              <a:t>The most effective way of undertaking this process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/>
              <a:t>Responses to contraindications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/>
              <a:t>Issues you have experienced in your business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9A04759-C1C3-4224-B064-DA0ACA08FEB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6B1F026F-1104-4B3D-930C-649E5D09D7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941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en-GB" sz="3200" b="1" dirty="0"/>
              <a:t>Good client consultations should include:</a:t>
            </a:r>
            <a:br>
              <a:rPr lang="en-GB" sz="3200" b="1" dirty="0"/>
            </a:br>
            <a:br>
              <a:rPr lang="en-GB" sz="3200" b="1" dirty="0"/>
            </a:b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356992"/>
            <a:ext cx="7931224" cy="27691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Clear explanations</a:t>
            </a:r>
            <a:r>
              <a:rPr lang="en-GB" sz="2400" dirty="0"/>
              <a:t> of the special procedure, the risks associated with that procedure and the contra-indications to the special  procedure </a:t>
            </a:r>
            <a:endParaRPr lang="en-GB" sz="2400" u="sng" dirty="0"/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Confirm</a:t>
            </a:r>
            <a:r>
              <a:rPr lang="en-GB" sz="2400" dirty="0"/>
              <a:t> the client listens, reads, understands the information provided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u="sng" dirty="0"/>
              <a:t>Ensure</a:t>
            </a:r>
            <a:r>
              <a:rPr lang="en-GB" sz="2400" dirty="0"/>
              <a:t> the client signs and dates the pre consultation form</a:t>
            </a:r>
          </a:p>
        </p:txBody>
      </p:sp>
      <p:pic>
        <p:nvPicPr>
          <p:cNvPr id="1026" name="Picture 2" descr="U:\DefaultHome\Objects\Piercing training vide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84" y="1169664"/>
            <a:ext cx="2250512" cy="166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efaultHome\Objects\Piercing training vide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65" y="1124744"/>
            <a:ext cx="250833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FA1E4EE-E9E5-4473-BC10-0B9EAE4CD21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SPH_M_4C">
            <a:extLst>
              <a:ext uri="{FF2B5EF4-FFF2-40B4-BE49-F238E27FC236}">
                <a16:creationId xmlns:a16="http://schemas.microsoft.com/office/drawing/2014/main" id="{3A6A96DC-1032-4235-BED7-4909B610052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42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Kent code of practice for hygienic skin </a:t>
            </a:r>
            <a:br>
              <a:rPr lang="en-GB" sz="3200" dirty="0"/>
            </a:br>
            <a:r>
              <a:rPr lang="en-GB" sz="3200" dirty="0"/>
              <a:t>piercing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3575" t="13073" r="34242" b="7757"/>
          <a:stretch/>
        </p:blipFill>
        <p:spPr bwMode="auto">
          <a:xfrm>
            <a:off x="853013" y="1628800"/>
            <a:ext cx="360040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33844" t="8634" r="34938" b="11446"/>
          <a:stretch/>
        </p:blipFill>
        <p:spPr bwMode="auto">
          <a:xfrm>
            <a:off x="5056328" y="1628800"/>
            <a:ext cx="324036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C7554E-7574-4A70-8A2C-B0154B8872B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687165F3-E88A-44C2-A2B3-B2E167E0967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9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200" dirty="0"/>
              <a:t>CIEH Toolkit 2013 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832" t="5919" r="2335" b="8742"/>
          <a:stretch/>
        </p:blipFill>
        <p:spPr bwMode="auto">
          <a:xfrm>
            <a:off x="179512" y="1052736"/>
            <a:ext cx="86409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D0BC651-992E-4BA4-915D-5D9FFDAC149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4407C372-D762-4E9D-BBEE-3ADC067444E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096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/>
              <a:t>Client consultation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Illiteracy</a:t>
            </a:r>
          </a:p>
          <a:p>
            <a:r>
              <a:rPr lang="en-GB" sz="2800" dirty="0"/>
              <a:t>Dyslexia</a:t>
            </a:r>
          </a:p>
          <a:p>
            <a:r>
              <a:rPr lang="en-GB" sz="2800" dirty="0"/>
              <a:t>Emotional or development needs</a:t>
            </a:r>
          </a:p>
          <a:p>
            <a:r>
              <a:rPr lang="en-GB" sz="2800" dirty="0"/>
              <a:t>Cultural issues</a:t>
            </a:r>
          </a:p>
          <a:p>
            <a:r>
              <a:rPr lang="en-GB" sz="2800" dirty="0"/>
              <a:t>Physical disabilities</a:t>
            </a:r>
          </a:p>
          <a:p>
            <a:r>
              <a:rPr lang="en-GB" sz="2800" dirty="0"/>
              <a:t>Client recall </a:t>
            </a:r>
          </a:p>
          <a:p>
            <a:r>
              <a:rPr lang="en-GB" sz="2800" dirty="0"/>
              <a:t>Dishonesty!</a:t>
            </a:r>
          </a:p>
          <a:p>
            <a:r>
              <a:rPr lang="en-GB" sz="2800" dirty="0"/>
              <a:t>Remember</a:t>
            </a:r>
          </a:p>
          <a:p>
            <a:pPr lvl="1"/>
            <a:r>
              <a:rPr lang="en-GB" sz="2400" dirty="0"/>
              <a:t>Over the counter and prescribed medications</a:t>
            </a:r>
          </a:p>
          <a:p>
            <a:pPr lvl="1"/>
            <a:r>
              <a:rPr lang="en-GB" sz="2400" dirty="0"/>
              <a:t>Illicit and licit drugs</a:t>
            </a:r>
          </a:p>
          <a:p>
            <a:endParaRPr lang="en-GB" sz="2800" dirty="0"/>
          </a:p>
        </p:txBody>
      </p:sp>
      <p:pic>
        <p:nvPicPr>
          <p:cNvPr id="2050" name="Picture 2" descr="U:\DefaultHome\Objects\Tattoo training 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10" y="756276"/>
            <a:ext cx="2703279" cy="15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BE10390-6ADE-4130-BCD2-EAD460D3B9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34080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SPH_M_4C">
            <a:extLst>
              <a:ext uri="{FF2B5EF4-FFF2-40B4-BE49-F238E27FC236}">
                <a16:creationId xmlns:a16="http://schemas.microsoft.com/office/drawing/2014/main" id="{692EDB0B-A26A-4C1C-B42C-5DF57B07B2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8160" y="347654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60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How can the age of a client be validated?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F2BCD5C-0795-4721-B7C9-DD5B455BB0C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4541" y="620688"/>
            <a:ext cx="426085" cy="3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SPH_M_4C">
            <a:extLst>
              <a:ext uri="{FF2B5EF4-FFF2-40B4-BE49-F238E27FC236}">
                <a16:creationId xmlns:a16="http://schemas.microsoft.com/office/drawing/2014/main" id="{1C6AE2CC-B115-460D-8835-4922A94FC7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04" y="620688"/>
            <a:ext cx="548640" cy="2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33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metadata xmlns="http://www.objective.com/ecm/document/metadata/FF3C5B18883D4E21973B57C2EEED7FD1" version="1.0.0">
  <systemFields>
    <field name="Objective-Id">
      <value order="0">A26125709</value>
    </field>
    <field name="Objective-Title">
      <value order="0">Unit 7 Client Consultation and Aftercare</value>
    </field>
    <field name="Objective-Description">
      <value order="0"/>
    </field>
    <field name="Objective-CreationStamp">
      <value order="0">2019-05-02T15:21:13Z</value>
    </field>
    <field name="Objective-IsApproved">
      <value order="0">false</value>
    </field>
    <field name="Objective-IsPublished">
      <value order="0">true</value>
    </field>
    <field name="Objective-DatePublished">
      <value order="0">2022-05-18T08:40:14Z</value>
    </field>
    <field name="Objective-ModificationStamp">
      <value order="0">2022-05-18T08:40:14Z</value>
    </field>
    <field name="Objective-Owner">
      <value order="0">Jones, Sarah (HSS - DHP - Public Health Protection)</value>
    </field>
    <field name="Objective-Path">
      <value order="0"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</value>
    </field>
    <field name="Objective-Parent">
      <value order="0">Outcome 2_Understand how Infectious and Non Infectious hazards can be controlled</value>
    </field>
    <field name="Objective-State">
      <value order="0">Published</value>
    </field>
    <field name="Objective-VersionId">
      <value order="0">vA78108941</value>
    </field>
    <field name="Objective-Version">
      <value order="0">15.0</value>
    </field>
    <field name="Objective-VersionNumber">
      <value order="0">21</value>
    </field>
    <field name="Objective-VersionComment">
      <value order="0"/>
    </field>
    <field name="Objective-FileNumber">
      <value order="0">qA1387614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3ee3d65e-b85e-4e51-8809-f3a27b953a06" xsi:nil="true"/>
    <lcf76f155ced4ddcb4097134ff3c332f xmlns="0aab2d07-d61b-45fc-b18f-996393506ade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BDEE3C36E8D84981D08AFFDD16ABFE" ma:contentTypeVersion="18" ma:contentTypeDescription="Create a new document." ma:contentTypeScope="" ma:versionID="aa449bf66ab2643ad34344af04acf133">
  <xsd:schema xmlns:xsd="http://www.w3.org/2001/XMLSchema" xmlns:xs="http://www.w3.org/2001/XMLSchema" xmlns:p="http://schemas.microsoft.com/office/2006/metadata/properties" xmlns:ns1="http://schemas.microsoft.com/sharepoint/v3" xmlns:ns2="0aab2d07-d61b-45fc-b18f-996393506ade" xmlns:ns3="3ee3d65e-b85e-4e51-8809-f3a27b953a06" targetNamespace="http://schemas.microsoft.com/office/2006/metadata/properties" ma:root="true" ma:fieldsID="7f453fe0d3df6bfcb467ddb841fc5548" ns1:_="" ns2:_="" ns3:_="">
    <xsd:import namespace="http://schemas.microsoft.com/sharepoint/v3"/>
    <xsd:import namespace="0aab2d07-d61b-45fc-b18f-996393506ade"/>
    <xsd:import namespace="3ee3d65e-b85e-4e51-8809-f3a27b953a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2d07-d61b-45fc-b18f-996393506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a152e5-a6a5-4cc5-b924-27fb85a4ff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3d65e-b85e-4e51-8809-f3a27b953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8b81f54-40e0-42ee-955b-b3d7f92fc6fb}" ma:internalName="TaxCatchAll" ma:showField="CatchAllData" ma:web="3ee3d65e-b85e-4e51-8809-f3a27b953a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DEE980-616A-46D9-B845-45FDFA0F8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D5C61680-1921-4F0D-9AE4-99041850B885}">
  <ds:schemaRefs>
    <ds:schemaRef ds:uri="http://schemas.microsoft.com/office/2006/metadata/properties"/>
    <ds:schemaRef ds:uri="http://schemas.microsoft.com/office/infopath/2007/PartnerControls"/>
    <ds:schemaRef ds:uri="9a8c0acb-77cb-4fbb-80b5-49b56be06be8"/>
    <ds:schemaRef ds:uri="60dc491b-5a0b-4b91-810f-cfec269aaa06"/>
  </ds:schemaRefs>
</ds:datastoreItem>
</file>

<file path=customXml/itemProps4.xml><?xml version="1.0" encoding="utf-8"?>
<ds:datastoreItem xmlns:ds="http://schemas.openxmlformats.org/officeDocument/2006/customXml" ds:itemID="{AD7858E0-473C-4CA0-8F3C-9AC4BCEDCDC0}"/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1023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Section  7:  Client Consultation and Aftercare</vt:lpstr>
      <vt:lpstr>Why is client consultation and aftercare important?</vt:lpstr>
      <vt:lpstr>Contraindications In Special Procedures a contraindication is where a procedure should not be undertaken on a client because it may be harmful to that person. </vt:lpstr>
      <vt:lpstr>Goal - To undertake a special procedure  safely and hygienically</vt:lpstr>
      <vt:lpstr>Good client consultations should include:    </vt:lpstr>
      <vt:lpstr>Kent code of practice for hygienic skin  piercing</vt:lpstr>
      <vt:lpstr>CIEH Toolkit 2013 </vt:lpstr>
      <vt:lpstr>Client consultation challenges</vt:lpstr>
      <vt:lpstr>How can the age of a client be validated?</vt:lpstr>
      <vt:lpstr>Client consultation case- studies</vt:lpstr>
      <vt:lpstr>Aftercare advice and post client consultation</vt:lpstr>
      <vt:lpstr> Client Aftercare</vt:lpstr>
      <vt:lpstr>  Aftercare - Promote good healing and  reduce the risk of infection  </vt:lpstr>
      <vt:lpstr>Aftercare advice</vt:lpstr>
      <vt:lpstr>Admin and client records</vt:lpstr>
      <vt:lpstr>Client Records</vt:lpstr>
      <vt:lpstr>Summary</vt:lpstr>
      <vt:lpstr>True or False Quiz </vt:lpstr>
      <vt:lpstr>True or False Quiz - Answers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Client Consultation and Aftercare</dc:title>
  <dc:creator>Fellows, Carl (Admin)</dc:creator>
  <cp:lastModifiedBy>Dr Richard Burton</cp:lastModifiedBy>
  <cp:revision>65</cp:revision>
  <cp:lastPrinted>2019-09-25T14:08:21Z</cp:lastPrinted>
  <dcterms:created xsi:type="dcterms:W3CDTF">2019-05-02T15:19:34Z</dcterms:created>
  <dcterms:modified xsi:type="dcterms:W3CDTF">2022-06-08T11:41:23Z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A26125709</vt:lpwstr>
  </property>
  <property fmtid="{D5CDD505-2E9C-101B-9397-08002B2CF9AE}" pid="4" name="Objective-Title">
    <vt:lpwstr>Unit 7 Client Consultation and Aftercare</vt:lpwstr>
  </property>
  <property fmtid="{D5CDD505-2E9C-101B-9397-08002B2CF9AE}" pid="5" name="Objective-Description">
    <vt:lpwstr/>
  </property>
  <property fmtid="{D5CDD505-2E9C-101B-9397-08002B2CF9AE}" pid="6" name="Objective-CreationStamp">
    <vt:filetime>2019-05-02T15:21:19Z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2022-05-18T08:40:14Z</vt:filetime>
  </property>
  <property fmtid="{D5CDD505-2E9C-101B-9397-08002B2CF9AE}" pid="10" name="Objective-ModificationStamp">
    <vt:filetime>2022-05-18T08:40:14Z</vt:filetime>
  </property>
  <property fmtid="{D5CDD505-2E9C-101B-9397-08002B2CF9AE}" pid="11" name="Objective-Owner">
    <vt:lpwstr>Jones, Sarah (HSS - DHP - Public Health Protection)</vt:lpwstr>
  </property>
  <property fmtid="{D5CDD505-2E9C-101B-9397-08002B2CF9AE}" pid="12" name="Objective-Path">
    <vt:lpwstr>Objective Global Folder:Business File Plan:WG Organisational Groups:NEW - Post April 2022 - Health &amp; Social Services:HSS Population Health DIrectorate / Chief Medical Officer:Health &amp; Social Services (HSS) - DPH - Public Health:1 - Save:3 - PH(W) Act:Intimate Piercing &amp; Special Procedures:PH(W) Act 2017 - (4) Special Procedures - Implementation:Special Procedures - Implementation - Part 4 of PH(W) Act - 2018-2023 - IPC Training Pack - Communicable Disease:Outcome 2_Understand how Infectious and Non Infectious hazards can be controlled:</vt:lpwstr>
  </property>
  <property fmtid="{D5CDD505-2E9C-101B-9397-08002B2CF9AE}" pid="13" name="Objective-Parent">
    <vt:lpwstr>Outcome 2_Understand how Infectious and Non Infectious hazards can be controlled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vA78108941</vt:lpwstr>
  </property>
  <property fmtid="{D5CDD505-2E9C-101B-9397-08002B2CF9AE}" pid="16" name="Objective-Version">
    <vt:lpwstr>15.0</vt:lpwstr>
  </property>
  <property fmtid="{D5CDD505-2E9C-101B-9397-08002B2CF9AE}" pid="17" name="Objective-VersionNumber">
    <vt:r8>21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lpwstr/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0x0101001B15C4D4928834458285C63D423C8584</vt:lpwstr>
  </property>
  <property fmtid="{D5CDD505-2E9C-101B-9397-08002B2CF9AE}" pid="34" name="MediaServiceImageTags">
    <vt:lpwstr/>
  </property>
</Properties>
</file>