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6" r:id="rId6"/>
    <p:sldId id="353" r:id="rId7"/>
    <p:sldId id="310" r:id="rId8"/>
    <p:sldId id="306" r:id="rId9"/>
    <p:sldId id="304" r:id="rId10"/>
    <p:sldId id="360" r:id="rId11"/>
    <p:sldId id="361" r:id="rId12"/>
    <p:sldId id="346" r:id="rId13"/>
    <p:sldId id="347" r:id="rId14"/>
    <p:sldId id="365" r:id="rId15"/>
    <p:sldId id="348" r:id="rId16"/>
    <p:sldId id="317" r:id="rId17"/>
    <p:sldId id="349" r:id="rId18"/>
    <p:sldId id="336" r:id="rId19"/>
    <p:sldId id="362" r:id="rId20"/>
    <p:sldId id="355" r:id="rId21"/>
    <p:sldId id="337" r:id="rId22"/>
    <p:sldId id="359" r:id="rId23"/>
    <p:sldId id="364" r:id="rId24"/>
    <p:sldId id="363" r:id="rId25"/>
    <p:sldId id="351" r:id="rId26"/>
    <p:sldId id="366" r:id="rId27"/>
  </p:sldIdLst>
  <p:sldSz cx="9144000" cy="6858000" type="screen4x3"/>
  <p:notesSz cx="6669088" cy="9802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0" autoAdjust="0"/>
    <p:restoredTop sz="94660"/>
  </p:normalViewPr>
  <p:slideViewPr>
    <p:cSldViewPr>
      <p:cViewPr varScale="1">
        <p:scale>
          <a:sx n="55" d="100"/>
          <a:sy n="55" d="100"/>
        </p:scale>
        <p:origin x="161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4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Mansfield" userId="66d856fd-339d-4243-9b4c-37760a27c8fd" providerId="ADAL" clId="{429568CE-6399-4767-B0CB-3202881E3146}"/>
    <pc:docChg chg="modSld sldOrd">
      <pc:chgData name="Aaron Mansfield" userId="66d856fd-339d-4243-9b4c-37760a27c8fd" providerId="ADAL" clId="{429568CE-6399-4767-B0CB-3202881E3146}" dt="2023-01-24T10:20:04.830" v="1"/>
      <pc:docMkLst>
        <pc:docMk/>
      </pc:docMkLst>
      <pc:sldChg chg="ord">
        <pc:chgData name="Aaron Mansfield" userId="66d856fd-339d-4243-9b4c-37760a27c8fd" providerId="ADAL" clId="{429568CE-6399-4767-B0CB-3202881E3146}" dt="2023-01-24T10:20:04.830" v="1"/>
        <pc:sldMkLst>
          <pc:docMk/>
          <pc:sldMk cId="2206867643" sldId="256"/>
        </pc:sldMkLst>
      </pc:sldChg>
    </pc:docChg>
  </pc:docChgLst>
  <pc:docChgLst>
    <pc:chgData name="Dr Richard Burton" userId="b6e8c661-9531-4e9a-ad34-c2392fecb079" providerId="ADAL" clId="{B47A8E47-AA2F-4B60-9F6C-F93169E5DC04}"/>
    <pc:docChg chg="modSld">
      <pc:chgData name="Dr Richard Burton" userId="b6e8c661-9531-4e9a-ad34-c2392fecb079" providerId="ADAL" clId="{B47A8E47-AA2F-4B60-9F6C-F93169E5DC04}" dt="2022-06-08T11:49:09.782" v="69"/>
      <pc:docMkLst>
        <pc:docMk/>
      </pc:docMkLst>
      <pc:sldChg chg="addSp modSp mod">
        <pc:chgData name="Dr Richard Burton" userId="b6e8c661-9531-4e9a-ad34-c2392fecb079" providerId="ADAL" clId="{B47A8E47-AA2F-4B60-9F6C-F93169E5DC04}" dt="2022-06-08T11:45:25.565" v="8"/>
        <pc:sldMkLst>
          <pc:docMk/>
          <pc:sldMk cId="2206867643" sldId="256"/>
        </pc:sldMkLst>
        <pc:spChg chg="mod">
          <ac:chgData name="Dr Richard Burton" userId="b6e8c661-9531-4e9a-ad34-c2392fecb079" providerId="ADAL" clId="{B47A8E47-AA2F-4B60-9F6C-F93169E5DC04}" dt="2022-06-08T11:42:01.363" v="6" actId="20577"/>
          <ac:spMkLst>
            <pc:docMk/>
            <pc:sldMk cId="2206867643" sldId="256"/>
            <ac:spMk id="6" creationId="{00000000-0000-0000-0000-000000000000}"/>
          </ac:spMkLst>
        </pc:spChg>
        <pc:picChg chg="add mod">
          <ac:chgData name="Dr Richard Burton" userId="b6e8c661-9531-4e9a-ad34-c2392fecb079" providerId="ADAL" clId="{B47A8E47-AA2F-4B60-9F6C-F93169E5DC04}" dt="2022-06-08T11:45:24.470" v="7"/>
          <ac:picMkLst>
            <pc:docMk/>
            <pc:sldMk cId="2206867643" sldId="256"/>
            <ac:picMk id="8" creationId="{5E96F502-9487-410F-962C-80D08D3F6828}"/>
          </ac:picMkLst>
        </pc:picChg>
        <pc:picChg chg="add mod">
          <ac:chgData name="Dr Richard Burton" userId="b6e8c661-9531-4e9a-ad34-c2392fecb079" providerId="ADAL" clId="{B47A8E47-AA2F-4B60-9F6C-F93169E5DC04}" dt="2022-06-08T11:45:25.565" v="8"/>
          <ac:picMkLst>
            <pc:docMk/>
            <pc:sldMk cId="2206867643" sldId="256"/>
            <ac:picMk id="9" creationId="{AAF1D9AA-39C7-462F-B460-BD75B20C8634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6:26.189" v="24"/>
        <pc:sldMkLst>
          <pc:docMk/>
          <pc:sldMk cId="3747650292" sldId="304"/>
        </pc:sldMkLst>
        <pc:picChg chg="add mod">
          <ac:chgData name="Dr Richard Burton" userId="b6e8c661-9531-4e9a-ad34-c2392fecb079" providerId="ADAL" clId="{B47A8E47-AA2F-4B60-9F6C-F93169E5DC04}" dt="2022-06-08T11:46:25.646" v="23"/>
          <ac:picMkLst>
            <pc:docMk/>
            <pc:sldMk cId="3747650292" sldId="304"/>
            <ac:picMk id="5" creationId="{24DEC2B9-6301-4810-9A71-D35112E321E7}"/>
          </ac:picMkLst>
        </pc:picChg>
        <pc:picChg chg="add mod">
          <ac:chgData name="Dr Richard Burton" userId="b6e8c661-9531-4e9a-ad34-c2392fecb079" providerId="ADAL" clId="{B47A8E47-AA2F-4B60-9F6C-F93169E5DC04}" dt="2022-06-08T11:46:26.189" v="24"/>
          <ac:picMkLst>
            <pc:docMk/>
            <pc:sldMk cId="3747650292" sldId="304"/>
            <ac:picMk id="8" creationId="{21576896-504B-428C-A3CC-A678EDD8C265}"/>
          </ac:picMkLst>
        </pc:picChg>
      </pc:sldChg>
      <pc:sldChg chg="addSp modSp mod">
        <pc:chgData name="Dr Richard Burton" userId="b6e8c661-9531-4e9a-ad34-c2392fecb079" providerId="ADAL" clId="{B47A8E47-AA2F-4B60-9F6C-F93169E5DC04}" dt="2022-06-08T11:46:20.937" v="22" actId="1076"/>
        <pc:sldMkLst>
          <pc:docMk/>
          <pc:sldMk cId="3309310470" sldId="306"/>
        </pc:sldMkLst>
        <pc:picChg chg="add mod">
          <ac:chgData name="Dr Richard Burton" userId="b6e8c661-9531-4e9a-ad34-c2392fecb079" providerId="ADAL" clId="{B47A8E47-AA2F-4B60-9F6C-F93169E5DC04}" dt="2022-06-08T11:46:17.727" v="21" actId="1076"/>
          <ac:picMkLst>
            <pc:docMk/>
            <pc:sldMk cId="3309310470" sldId="306"/>
            <ac:picMk id="8" creationId="{3BEEA899-11D0-4231-A18E-62147E7E79DA}"/>
          </ac:picMkLst>
        </pc:picChg>
        <pc:picChg chg="add mod">
          <ac:chgData name="Dr Richard Burton" userId="b6e8c661-9531-4e9a-ad34-c2392fecb079" providerId="ADAL" clId="{B47A8E47-AA2F-4B60-9F6C-F93169E5DC04}" dt="2022-06-08T11:46:20.937" v="22" actId="1076"/>
          <ac:picMkLst>
            <pc:docMk/>
            <pc:sldMk cId="3309310470" sldId="306"/>
            <ac:picMk id="9" creationId="{AE6B42CE-FDE9-4824-89CC-37F282116A63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6:09.861" v="18"/>
        <pc:sldMkLst>
          <pc:docMk/>
          <pc:sldMk cId="3378433534" sldId="310"/>
        </pc:sldMkLst>
        <pc:picChg chg="add mod">
          <ac:chgData name="Dr Richard Burton" userId="b6e8c661-9531-4e9a-ad34-c2392fecb079" providerId="ADAL" clId="{B47A8E47-AA2F-4B60-9F6C-F93169E5DC04}" dt="2022-06-08T11:46:09.342" v="17"/>
          <ac:picMkLst>
            <pc:docMk/>
            <pc:sldMk cId="3378433534" sldId="310"/>
            <ac:picMk id="37" creationId="{917E8772-3394-432A-AE89-FDBB71A216FE}"/>
          </ac:picMkLst>
        </pc:picChg>
        <pc:picChg chg="add mod">
          <ac:chgData name="Dr Richard Burton" userId="b6e8c661-9531-4e9a-ad34-c2392fecb079" providerId="ADAL" clId="{B47A8E47-AA2F-4B60-9F6C-F93169E5DC04}" dt="2022-06-08T11:46:09.861" v="18"/>
          <ac:picMkLst>
            <pc:docMk/>
            <pc:sldMk cId="3378433534" sldId="310"/>
            <ac:picMk id="40" creationId="{634D9153-403B-4C1A-8AA9-8E65BC382010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7:42.329" v="44"/>
        <pc:sldMkLst>
          <pc:docMk/>
          <pc:sldMk cId="2855149539" sldId="317"/>
        </pc:sldMkLst>
        <pc:picChg chg="add mod">
          <ac:chgData name="Dr Richard Burton" userId="b6e8c661-9531-4e9a-ad34-c2392fecb079" providerId="ADAL" clId="{B47A8E47-AA2F-4B60-9F6C-F93169E5DC04}" dt="2022-06-08T11:47:41.601" v="43"/>
          <ac:picMkLst>
            <pc:docMk/>
            <pc:sldMk cId="2855149539" sldId="317"/>
            <ac:picMk id="7" creationId="{FCAB2391-CD3B-47D8-88EB-4BAA43F1221C}"/>
          </ac:picMkLst>
        </pc:picChg>
        <pc:picChg chg="add mod">
          <ac:chgData name="Dr Richard Burton" userId="b6e8c661-9531-4e9a-ad34-c2392fecb079" providerId="ADAL" clId="{B47A8E47-AA2F-4B60-9F6C-F93169E5DC04}" dt="2022-06-08T11:47:42.329" v="44"/>
          <ac:picMkLst>
            <pc:docMk/>
            <pc:sldMk cId="2855149539" sldId="317"/>
            <ac:picMk id="8" creationId="{913BD444-DA38-44BB-9B49-CE821C93AB69}"/>
          </ac:picMkLst>
        </pc:picChg>
      </pc:sldChg>
      <pc:sldChg chg="addSp modSp mod">
        <pc:chgData name="Dr Richard Burton" userId="b6e8c661-9531-4e9a-ad34-c2392fecb079" providerId="ADAL" clId="{B47A8E47-AA2F-4B60-9F6C-F93169E5DC04}" dt="2022-06-08T11:48:26.836" v="52"/>
        <pc:sldMkLst>
          <pc:docMk/>
          <pc:sldMk cId="3338710331" sldId="336"/>
        </pc:sldMkLst>
        <pc:spChg chg="mod">
          <ac:chgData name="Dr Richard Burton" userId="b6e8c661-9531-4e9a-ad34-c2392fecb079" providerId="ADAL" clId="{B47A8E47-AA2F-4B60-9F6C-F93169E5DC04}" dt="2022-06-08T11:47:58.833" v="48" actId="20577"/>
          <ac:spMkLst>
            <pc:docMk/>
            <pc:sldMk cId="3338710331" sldId="336"/>
            <ac:spMk id="2" creationId="{00000000-0000-0000-0000-000000000000}"/>
          </ac:spMkLst>
        </pc:spChg>
        <pc:spChg chg="mod">
          <ac:chgData name="Dr Richard Burton" userId="b6e8c661-9531-4e9a-ad34-c2392fecb079" providerId="ADAL" clId="{B47A8E47-AA2F-4B60-9F6C-F93169E5DC04}" dt="2022-06-08T11:48:19.903" v="50" actId="14100"/>
          <ac:spMkLst>
            <pc:docMk/>
            <pc:sldMk cId="3338710331" sldId="336"/>
            <ac:spMk id="6" creationId="{00000000-0000-0000-0000-000000000000}"/>
          </ac:spMkLst>
        </pc:spChg>
        <pc:picChg chg="mod">
          <ac:chgData name="Dr Richard Burton" userId="b6e8c661-9531-4e9a-ad34-c2392fecb079" providerId="ADAL" clId="{B47A8E47-AA2F-4B60-9F6C-F93169E5DC04}" dt="2022-06-08T11:47:54.605" v="47" actId="1076"/>
          <ac:picMkLst>
            <pc:docMk/>
            <pc:sldMk cId="3338710331" sldId="336"/>
            <ac:picMk id="4" creationId="{00000000-0000-0000-0000-000000000000}"/>
          </ac:picMkLst>
        </pc:picChg>
        <pc:picChg chg="add mod">
          <ac:chgData name="Dr Richard Burton" userId="b6e8c661-9531-4e9a-ad34-c2392fecb079" providerId="ADAL" clId="{B47A8E47-AA2F-4B60-9F6C-F93169E5DC04}" dt="2022-06-08T11:48:25.528" v="51"/>
          <ac:picMkLst>
            <pc:docMk/>
            <pc:sldMk cId="3338710331" sldId="336"/>
            <ac:picMk id="5" creationId="{C161A2F0-7EEF-45B4-9CBB-3B666E6E0D3D}"/>
          </ac:picMkLst>
        </pc:picChg>
        <pc:picChg chg="add mod">
          <ac:chgData name="Dr Richard Burton" userId="b6e8c661-9531-4e9a-ad34-c2392fecb079" providerId="ADAL" clId="{B47A8E47-AA2F-4B60-9F6C-F93169E5DC04}" dt="2022-06-08T11:48:26.836" v="52"/>
          <ac:picMkLst>
            <pc:docMk/>
            <pc:sldMk cId="3338710331" sldId="336"/>
            <ac:picMk id="7" creationId="{BEE01FE0-F6B4-4B03-835D-0D5CE705E4D5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8:45.697" v="59"/>
        <pc:sldMkLst>
          <pc:docMk/>
          <pc:sldMk cId="3338710331" sldId="337"/>
        </pc:sldMkLst>
        <pc:picChg chg="add mod">
          <ac:chgData name="Dr Richard Burton" userId="b6e8c661-9531-4e9a-ad34-c2392fecb079" providerId="ADAL" clId="{B47A8E47-AA2F-4B60-9F6C-F93169E5DC04}" dt="2022-06-08T11:48:44.972" v="58"/>
          <ac:picMkLst>
            <pc:docMk/>
            <pc:sldMk cId="3338710331" sldId="337"/>
            <ac:picMk id="4" creationId="{0A9F54B5-0544-4440-A858-EAECEF17185A}"/>
          </ac:picMkLst>
        </pc:picChg>
        <pc:picChg chg="add mod">
          <ac:chgData name="Dr Richard Burton" userId="b6e8c661-9531-4e9a-ad34-c2392fecb079" providerId="ADAL" clId="{B47A8E47-AA2F-4B60-9F6C-F93169E5DC04}" dt="2022-06-08T11:48:45.697" v="59"/>
          <ac:picMkLst>
            <pc:docMk/>
            <pc:sldMk cId="3338710331" sldId="337"/>
            <ac:picMk id="5" creationId="{C2D533F8-FEED-4428-B78D-80010F3661EB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6:39.177" v="30"/>
        <pc:sldMkLst>
          <pc:docMk/>
          <pc:sldMk cId="2802150976" sldId="346"/>
        </pc:sldMkLst>
        <pc:picChg chg="add mod">
          <ac:chgData name="Dr Richard Burton" userId="b6e8c661-9531-4e9a-ad34-c2392fecb079" providerId="ADAL" clId="{B47A8E47-AA2F-4B60-9F6C-F93169E5DC04}" dt="2022-06-08T11:46:38.623" v="29"/>
          <ac:picMkLst>
            <pc:docMk/>
            <pc:sldMk cId="2802150976" sldId="346"/>
            <ac:picMk id="9" creationId="{CA67AA7F-60CE-440C-A958-1C28AE8D1B16}"/>
          </ac:picMkLst>
        </pc:picChg>
        <pc:picChg chg="add mod">
          <ac:chgData name="Dr Richard Burton" userId="b6e8c661-9531-4e9a-ad34-c2392fecb079" providerId="ADAL" clId="{B47A8E47-AA2F-4B60-9F6C-F93169E5DC04}" dt="2022-06-08T11:46:39.177" v="30"/>
          <ac:picMkLst>
            <pc:docMk/>
            <pc:sldMk cId="2802150976" sldId="346"/>
            <ac:picMk id="10" creationId="{7B4EEBCD-EC3A-4162-A048-1590150A654A}"/>
          </ac:picMkLst>
        </pc:picChg>
      </pc:sldChg>
      <pc:sldChg chg="addSp modSp mod">
        <pc:chgData name="Dr Richard Burton" userId="b6e8c661-9531-4e9a-ad34-c2392fecb079" providerId="ADAL" clId="{B47A8E47-AA2F-4B60-9F6C-F93169E5DC04}" dt="2022-06-08T11:47:21.957" v="38" actId="1076"/>
        <pc:sldMkLst>
          <pc:docMk/>
          <pc:sldMk cId="2925819467" sldId="347"/>
        </pc:sldMkLst>
        <pc:spChg chg="mod">
          <ac:chgData name="Dr Richard Burton" userId="b6e8c661-9531-4e9a-ad34-c2392fecb079" providerId="ADAL" clId="{B47A8E47-AA2F-4B60-9F6C-F93169E5DC04}" dt="2022-06-08T11:47:06.245" v="32" actId="14100"/>
          <ac:spMkLst>
            <pc:docMk/>
            <pc:sldMk cId="2925819467" sldId="347"/>
            <ac:spMk id="7" creationId="{00000000-0000-0000-0000-000000000000}"/>
          </ac:spMkLst>
        </pc:spChg>
        <pc:picChg chg="add mod">
          <ac:chgData name="Dr Richard Burton" userId="b6e8c661-9531-4e9a-ad34-c2392fecb079" providerId="ADAL" clId="{B47A8E47-AA2F-4B60-9F6C-F93169E5DC04}" dt="2022-06-08T11:47:19.138" v="37" actId="1076"/>
          <ac:picMkLst>
            <pc:docMk/>
            <pc:sldMk cId="2925819467" sldId="347"/>
            <ac:picMk id="8" creationId="{190AEBCF-0A87-4A43-9DEB-9632F24A1A58}"/>
          </ac:picMkLst>
        </pc:picChg>
        <pc:picChg chg="add mod">
          <ac:chgData name="Dr Richard Burton" userId="b6e8c661-9531-4e9a-ad34-c2392fecb079" providerId="ADAL" clId="{B47A8E47-AA2F-4B60-9F6C-F93169E5DC04}" dt="2022-06-08T11:47:21.957" v="38" actId="1076"/>
          <ac:picMkLst>
            <pc:docMk/>
            <pc:sldMk cId="2925819467" sldId="347"/>
            <ac:picMk id="9" creationId="{ADBE70AF-7B7E-41E8-B2E2-5CF98F4DE895}"/>
          </ac:picMkLst>
        </pc:picChg>
        <pc:picChg chg="mod">
          <ac:chgData name="Dr Richard Burton" userId="b6e8c661-9531-4e9a-ad34-c2392fecb079" providerId="ADAL" clId="{B47A8E47-AA2F-4B60-9F6C-F93169E5DC04}" dt="2022-06-08T11:47:08.277" v="33" actId="1076"/>
          <ac:picMkLst>
            <pc:docMk/>
            <pc:sldMk cId="2925819467" sldId="347"/>
            <ac:picMk id="1026" creationId="{00000000-0000-0000-0000-000000000000}"/>
          </ac:picMkLst>
        </pc:picChg>
        <pc:picChg chg="mod">
          <ac:chgData name="Dr Richard Burton" userId="b6e8c661-9531-4e9a-ad34-c2392fecb079" providerId="ADAL" clId="{B47A8E47-AA2F-4B60-9F6C-F93169E5DC04}" dt="2022-06-08T11:47:11.022" v="34" actId="1076"/>
          <ac:picMkLst>
            <pc:docMk/>
            <pc:sldMk cId="2925819467" sldId="347"/>
            <ac:picMk id="2050" creationId="{00000000-0000-0000-0000-000000000000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7:36.239" v="42"/>
        <pc:sldMkLst>
          <pc:docMk/>
          <pc:sldMk cId="316975638" sldId="348"/>
        </pc:sldMkLst>
        <pc:picChg chg="add mod">
          <ac:chgData name="Dr Richard Burton" userId="b6e8c661-9531-4e9a-ad34-c2392fecb079" providerId="ADAL" clId="{B47A8E47-AA2F-4B60-9F6C-F93169E5DC04}" dt="2022-06-08T11:47:35.241" v="41"/>
          <ac:picMkLst>
            <pc:docMk/>
            <pc:sldMk cId="316975638" sldId="348"/>
            <ac:picMk id="5" creationId="{CFCA0941-8D73-44B3-A475-94FA384597CD}"/>
          </ac:picMkLst>
        </pc:picChg>
        <pc:picChg chg="add mod">
          <ac:chgData name="Dr Richard Burton" userId="b6e8c661-9531-4e9a-ad34-c2392fecb079" providerId="ADAL" clId="{B47A8E47-AA2F-4B60-9F6C-F93169E5DC04}" dt="2022-06-08T11:47:36.239" v="42"/>
          <ac:picMkLst>
            <pc:docMk/>
            <pc:sldMk cId="316975638" sldId="348"/>
            <ac:picMk id="6" creationId="{94C140E7-903A-49C3-B278-A589F4F00B89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7:48.309" v="46"/>
        <pc:sldMkLst>
          <pc:docMk/>
          <pc:sldMk cId="1801989258" sldId="349"/>
        </pc:sldMkLst>
        <pc:picChg chg="add mod">
          <ac:chgData name="Dr Richard Burton" userId="b6e8c661-9531-4e9a-ad34-c2392fecb079" providerId="ADAL" clId="{B47A8E47-AA2F-4B60-9F6C-F93169E5DC04}" dt="2022-06-08T11:47:47.688" v="45"/>
          <ac:picMkLst>
            <pc:docMk/>
            <pc:sldMk cId="1801989258" sldId="349"/>
            <ac:picMk id="8" creationId="{09004E2E-AB7B-4734-9671-93F9AD461552}"/>
          </ac:picMkLst>
        </pc:picChg>
        <pc:picChg chg="add mod">
          <ac:chgData name="Dr Richard Burton" userId="b6e8c661-9531-4e9a-ad34-c2392fecb079" providerId="ADAL" clId="{B47A8E47-AA2F-4B60-9F6C-F93169E5DC04}" dt="2022-06-08T11:47:48.309" v="46"/>
          <ac:picMkLst>
            <pc:docMk/>
            <pc:sldMk cId="1801989258" sldId="349"/>
            <ac:picMk id="12" creationId="{BD6F7ADC-7A31-49B0-8896-C74959FAECAF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9:04.627" v="67"/>
        <pc:sldMkLst>
          <pc:docMk/>
          <pc:sldMk cId="1932415727" sldId="351"/>
        </pc:sldMkLst>
        <pc:picChg chg="add mod">
          <ac:chgData name="Dr Richard Burton" userId="b6e8c661-9531-4e9a-ad34-c2392fecb079" providerId="ADAL" clId="{B47A8E47-AA2F-4B60-9F6C-F93169E5DC04}" dt="2022-06-08T11:49:04.033" v="66"/>
          <ac:picMkLst>
            <pc:docMk/>
            <pc:sldMk cId="1932415727" sldId="351"/>
            <ac:picMk id="7" creationId="{DF2C7E22-B354-43D3-A925-0E30146AFB86}"/>
          </ac:picMkLst>
        </pc:picChg>
        <pc:picChg chg="add mod">
          <ac:chgData name="Dr Richard Burton" userId="b6e8c661-9531-4e9a-ad34-c2392fecb079" providerId="ADAL" clId="{B47A8E47-AA2F-4B60-9F6C-F93169E5DC04}" dt="2022-06-08T11:49:04.627" v="67"/>
          <ac:picMkLst>
            <pc:docMk/>
            <pc:sldMk cId="1932415727" sldId="351"/>
            <ac:picMk id="8" creationId="{E315141C-3216-4CCF-9987-0E041B349AC5}"/>
          </ac:picMkLst>
        </pc:picChg>
      </pc:sldChg>
      <pc:sldChg chg="addSp modSp mod">
        <pc:chgData name="Dr Richard Burton" userId="b6e8c661-9531-4e9a-ad34-c2392fecb079" providerId="ADAL" clId="{B47A8E47-AA2F-4B60-9F6C-F93169E5DC04}" dt="2022-06-08T11:46:04.078" v="16"/>
        <pc:sldMkLst>
          <pc:docMk/>
          <pc:sldMk cId="2768662235" sldId="353"/>
        </pc:sldMkLst>
        <pc:spChg chg="mod">
          <ac:chgData name="Dr Richard Burton" userId="b6e8c661-9531-4e9a-ad34-c2392fecb079" providerId="ADAL" clId="{B47A8E47-AA2F-4B60-9F6C-F93169E5DC04}" dt="2022-06-08T11:46:00.548" v="15" actId="20577"/>
          <ac:spMkLst>
            <pc:docMk/>
            <pc:sldMk cId="2768662235" sldId="353"/>
            <ac:spMk id="6" creationId="{00000000-0000-0000-0000-000000000000}"/>
          </ac:spMkLst>
        </pc:spChg>
        <pc:spChg chg="mod">
          <ac:chgData name="Dr Richard Burton" userId="b6e8c661-9531-4e9a-ad34-c2392fecb079" providerId="ADAL" clId="{B47A8E47-AA2F-4B60-9F6C-F93169E5DC04}" dt="2022-06-08T11:45:46.812" v="12" actId="14100"/>
          <ac:spMkLst>
            <pc:docMk/>
            <pc:sldMk cId="2768662235" sldId="353"/>
            <ac:spMk id="7" creationId="{00000000-0000-0000-0000-000000000000}"/>
          </ac:spMkLst>
        </pc:spChg>
        <pc:picChg chg="add mod">
          <ac:chgData name="Dr Richard Burton" userId="b6e8c661-9531-4e9a-ad34-c2392fecb079" providerId="ADAL" clId="{B47A8E47-AA2F-4B60-9F6C-F93169E5DC04}" dt="2022-06-08T11:45:31.863" v="9"/>
          <ac:picMkLst>
            <pc:docMk/>
            <pc:sldMk cId="2768662235" sldId="353"/>
            <ac:picMk id="5" creationId="{E83D8A8F-8EF2-4744-B77F-5A2D777ECC51}"/>
          </ac:picMkLst>
        </pc:picChg>
        <pc:picChg chg="add mod">
          <ac:chgData name="Dr Richard Burton" userId="b6e8c661-9531-4e9a-ad34-c2392fecb079" providerId="ADAL" clId="{B47A8E47-AA2F-4B60-9F6C-F93169E5DC04}" dt="2022-06-08T11:46:04.078" v="16"/>
          <ac:picMkLst>
            <pc:docMk/>
            <pc:sldMk cId="2768662235" sldId="353"/>
            <ac:picMk id="8" creationId="{989A4C4C-60F7-4CFA-8477-5865E0FE899E}"/>
          </ac:picMkLst>
        </pc:picChg>
        <pc:picChg chg="mod">
          <ac:chgData name="Dr Richard Burton" userId="b6e8c661-9531-4e9a-ad34-c2392fecb079" providerId="ADAL" clId="{B47A8E47-AA2F-4B60-9F6C-F93169E5DC04}" dt="2022-06-08T11:45:50.479" v="13" actId="1076"/>
          <ac:picMkLst>
            <pc:docMk/>
            <pc:sldMk cId="2768662235" sldId="353"/>
            <ac:picMk id="2050" creationId="{00000000-0000-0000-0000-000000000000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8:40.153" v="57" actId="1076"/>
        <pc:sldMkLst>
          <pc:docMk/>
          <pc:sldMk cId="2312591132" sldId="355"/>
        </pc:sldMkLst>
        <pc:picChg chg="mod">
          <ac:chgData name="Dr Richard Burton" userId="b6e8c661-9531-4e9a-ad34-c2392fecb079" providerId="ADAL" clId="{B47A8E47-AA2F-4B60-9F6C-F93169E5DC04}" dt="2022-06-08T11:48:40.153" v="57" actId="1076"/>
          <ac:picMkLst>
            <pc:docMk/>
            <pc:sldMk cId="2312591132" sldId="355"/>
            <ac:picMk id="4" creationId="{00000000-0000-0000-0000-000000000000}"/>
          </ac:picMkLst>
        </pc:picChg>
        <pc:picChg chg="add mod">
          <ac:chgData name="Dr Richard Burton" userId="b6e8c661-9531-4e9a-ad34-c2392fecb079" providerId="ADAL" clId="{B47A8E47-AA2F-4B60-9F6C-F93169E5DC04}" dt="2022-06-08T11:48:36.742" v="55"/>
          <ac:picMkLst>
            <pc:docMk/>
            <pc:sldMk cId="2312591132" sldId="355"/>
            <ac:picMk id="5" creationId="{EDF57485-E54E-4237-B5FC-2C3D30459EDC}"/>
          </ac:picMkLst>
        </pc:picChg>
        <pc:picChg chg="add mod">
          <ac:chgData name="Dr Richard Burton" userId="b6e8c661-9531-4e9a-ad34-c2392fecb079" providerId="ADAL" clId="{B47A8E47-AA2F-4B60-9F6C-F93169E5DC04}" dt="2022-06-08T11:48:37.160" v="56"/>
          <ac:picMkLst>
            <pc:docMk/>
            <pc:sldMk cId="2312591132" sldId="355"/>
            <ac:picMk id="8" creationId="{40CBA009-5554-444C-8100-802EACA51A15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8:52.421" v="61"/>
        <pc:sldMkLst>
          <pc:docMk/>
          <pc:sldMk cId="1717210688" sldId="359"/>
        </pc:sldMkLst>
        <pc:picChg chg="add mod">
          <ac:chgData name="Dr Richard Burton" userId="b6e8c661-9531-4e9a-ad34-c2392fecb079" providerId="ADAL" clId="{B47A8E47-AA2F-4B60-9F6C-F93169E5DC04}" dt="2022-06-08T11:48:51.522" v="60"/>
          <ac:picMkLst>
            <pc:docMk/>
            <pc:sldMk cId="1717210688" sldId="359"/>
            <ac:picMk id="4" creationId="{94BE5142-991B-41BA-898F-2015C63A7CDE}"/>
          </ac:picMkLst>
        </pc:picChg>
        <pc:picChg chg="add mod">
          <ac:chgData name="Dr Richard Burton" userId="b6e8c661-9531-4e9a-ad34-c2392fecb079" providerId="ADAL" clId="{B47A8E47-AA2F-4B60-9F6C-F93169E5DC04}" dt="2022-06-08T11:48:52.421" v="61"/>
          <ac:picMkLst>
            <pc:docMk/>
            <pc:sldMk cId="1717210688" sldId="359"/>
            <ac:picMk id="5" creationId="{40E7A2A7-813A-42BA-BED6-2008E58062A8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6:31.166" v="26"/>
        <pc:sldMkLst>
          <pc:docMk/>
          <pc:sldMk cId="326568509" sldId="360"/>
        </pc:sldMkLst>
        <pc:picChg chg="add mod">
          <ac:chgData name="Dr Richard Burton" userId="b6e8c661-9531-4e9a-ad34-c2392fecb079" providerId="ADAL" clId="{B47A8E47-AA2F-4B60-9F6C-F93169E5DC04}" dt="2022-06-08T11:46:30.686" v="25"/>
          <ac:picMkLst>
            <pc:docMk/>
            <pc:sldMk cId="326568509" sldId="360"/>
            <ac:picMk id="6" creationId="{D01E0FD9-FFCA-4F92-91FB-25E75490055B}"/>
          </ac:picMkLst>
        </pc:picChg>
        <pc:picChg chg="add mod">
          <ac:chgData name="Dr Richard Burton" userId="b6e8c661-9531-4e9a-ad34-c2392fecb079" providerId="ADAL" clId="{B47A8E47-AA2F-4B60-9F6C-F93169E5DC04}" dt="2022-06-08T11:46:31.166" v="26"/>
          <ac:picMkLst>
            <pc:docMk/>
            <pc:sldMk cId="326568509" sldId="360"/>
            <ac:picMk id="7" creationId="{F15ACE65-C249-4321-B83A-2721E1EF16B8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6:35.015" v="28"/>
        <pc:sldMkLst>
          <pc:docMk/>
          <pc:sldMk cId="480298891" sldId="361"/>
        </pc:sldMkLst>
        <pc:picChg chg="add mod">
          <ac:chgData name="Dr Richard Burton" userId="b6e8c661-9531-4e9a-ad34-c2392fecb079" providerId="ADAL" clId="{B47A8E47-AA2F-4B60-9F6C-F93169E5DC04}" dt="2022-06-08T11:46:34.527" v="27"/>
          <ac:picMkLst>
            <pc:docMk/>
            <pc:sldMk cId="480298891" sldId="361"/>
            <ac:picMk id="4" creationId="{D49647BC-C761-480D-BDA5-F6B877AEA6F1}"/>
          </ac:picMkLst>
        </pc:picChg>
        <pc:picChg chg="add mod">
          <ac:chgData name="Dr Richard Burton" userId="b6e8c661-9531-4e9a-ad34-c2392fecb079" providerId="ADAL" clId="{B47A8E47-AA2F-4B60-9F6C-F93169E5DC04}" dt="2022-06-08T11:46:35.015" v="28"/>
          <ac:picMkLst>
            <pc:docMk/>
            <pc:sldMk cId="480298891" sldId="361"/>
            <ac:picMk id="7" creationId="{54688518-6079-4D7C-ABED-3A3A1168773D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8:32.543" v="54"/>
        <pc:sldMkLst>
          <pc:docMk/>
          <pc:sldMk cId="3971770269" sldId="362"/>
        </pc:sldMkLst>
        <pc:picChg chg="add mod">
          <ac:chgData name="Dr Richard Burton" userId="b6e8c661-9531-4e9a-ad34-c2392fecb079" providerId="ADAL" clId="{B47A8E47-AA2F-4B60-9F6C-F93169E5DC04}" dt="2022-06-08T11:48:32.008" v="53"/>
          <ac:picMkLst>
            <pc:docMk/>
            <pc:sldMk cId="3971770269" sldId="362"/>
            <ac:picMk id="5" creationId="{C794621E-B928-4617-9B2B-C9692BEBDFE2}"/>
          </ac:picMkLst>
        </pc:picChg>
        <pc:picChg chg="add mod">
          <ac:chgData name="Dr Richard Burton" userId="b6e8c661-9531-4e9a-ad34-c2392fecb079" providerId="ADAL" clId="{B47A8E47-AA2F-4B60-9F6C-F93169E5DC04}" dt="2022-06-08T11:48:32.543" v="54"/>
          <ac:picMkLst>
            <pc:docMk/>
            <pc:sldMk cId="3971770269" sldId="362"/>
            <ac:picMk id="8" creationId="{A04672F6-4759-4510-8A09-DECA467EF7A2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9:00.587" v="65"/>
        <pc:sldMkLst>
          <pc:docMk/>
          <pc:sldMk cId="1131186212" sldId="363"/>
        </pc:sldMkLst>
        <pc:picChg chg="add mod">
          <ac:chgData name="Dr Richard Burton" userId="b6e8c661-9531-4e9a-ad34-c2392fecb079" providerId="ADAL" clId="{B47A8E47-AA2F-4B60-9F6C-F93169E5DC04}" dt="2022-06-08T11:49:00.230" v="64"/>
          <ac:picMkLst>
            <pc:docMk/>
            <pc:sldMk cId="1131186212" sldId="363"/>
            <ac:picMk id="4" creationId="{A6F358BB-0700-416B-AB1D-58A67347405B}"/>
          </ac:picMkLst>
        </pc:picChg>
        <pc:picChg chg="add mod">
          <ac:chgData name="Dr Richard Burton" userId="b6e8c661-9531-4e9a-ad34-c2392fecb079" providerId="ADAL" clId="{B47A8E47-AA2F-4B60-9F6C-F93169E5DC04}" dt="2022-06-08T11:49:00.587" v="65"/>
          <ac:picMkLst>
            <pc:docMk/>
            <pc:sldMk cId="1131186212" sldId="363"/>
            <ac:picMk id="5" creationId="{7B1C92EE-B825-47F0-B828-72AD72A05C9D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8:57.383" v="63"/>
        <pc:sldMkLst>
          <pc:docMk/>
          <pc:sldMk cId="3694662469" sldId="364"/>
        </pc:sldMkLst>
        <pc:picChg chg="add mod">
          <ac:chgData name="Dr Richard Burton" userId="b6e8c661-9531-4e9a-ad34-c2392fecb079" providerId="ADAL" clId="{B47A8E47-AA2F-4B60-9F6C-F93169E5DC04}" dt="2022-06-08T11:48:56.968" v="62"/>
          <ac:picMkLst>
            <pc:docMk/>
            <pc:sldMk cId="3694662469" sldId="364"/>
            <ac:picMk id="4" creationId="{A93D0C60-95EE-43CE-AB97-1E791F5983F8}"/>
          </ac:picMkLst>
        </pc:picChg>
        <pc:picChg chg="add mod">
          <ac:chgData name="Dr Richard Burton" userId="b6e8c661-9531-4e9a-ad34-c2392fecb079" providerId="ADAL" clId="{B47A8E47-AA2F-4B60-9F6C-F93169E5DC04}" dt="2022-06-08T11:48:57.383" v="63"/>
          <ac:picMkLst>
            <pc:docMk/>
            <pc:sldMk cId="3694662469" sldId="364"/>
            <ac:picMk id="5" creationId="{29122BB7-85F1-4B81-BAE1-A11F349EE217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7:31.806" v="40"/>
        <pc:sldMkLst>
          <pc:docMk/>
          <pc:sldMk cId="4009547387" sldId="365"/>
        </pc:sldMkLst>
        <pc:picChg chg="add mod">
          <ac:chgData name="Dr Richard Burton" userId="b6e8c661-9531-4e9a-ad34-c2392fecb079" providerId="ADAL" clId="{B47A8E47-AA2F-4B60-9F6C-F93169E5DC04}" dt="2022-06-08T11:47:30.868" v="39"/>
          <ac:picMkLst>
            <pc:docMk/>
            <pc:sldMk cId="4009547387" sldId="365"/>
            <ac:picMk id="6" creationId="{339727FF-2968-49F5-BA48-6DA121EFA9F7}"/>
          </ac:picMkLst>
        </pc:picChg>
        <pc:picChg chg="add mod">
          <ac:chgData name="Dr Richard Burton" userId="b6e8c661-9531-4e9a-ad34-c2392fecb079" providerId="ADAL" clId="{B47A8E47-AA2F-4B60-9F6C-F93169E5DC04}" dt="2022-06-08T11:47:31.806" v="40"/>
          <ac:picMkLst>
            <pc:docMk/>
            <pc:sldMk cId="4009547387" sldId="365"/>
            <ac:picMk id="9" creationId="{2D34D234-4FE4-40CE-985A-BE3B28EF725D}"/>
          </ac:picMkLst>
        </pc:picChg>
      </pc:sldChg>
      <pc:sldChg chg="addSp modSp">
        <pc:chgData name="Dr Richard Burton" userId="b6e8c661-9531-4e9a-ad34-c2392fecb079" providerId="ADAL" clId="{B47A8E47-AA2F-4B60-9F6C-F93169E5DC04}" dt="2022-06-08T11:49:09.782" v="69"/>
        <pc:sldMkLst>
          <pc:docMk/>
          <pc:sldMk cId="4075034461" sldId="366"/>
        </pc:sldMkLst>
        <pc:picChg chg="add mod">
          <ac:chgData name="Dr Richard Burton" userId="b6e8c661-9531-4e9a-ad34-c2392fecb079" providerId="ADAL" clId="{B47A8E47-AA2F-4B60-9F6C-F93169E5DC04}" dt="2022-06-08T11:49:09.088" v="68"/>
          <ac:picMkLst>
            <pc:docMk/>
            <pc:sldMk cId="4075034461" sldId="366"/>
            <ac:picMk id="4" creationId="{0293D6B2-B140-4E30-9103-7B6C7157F31E}"/>
          </ac:picMkLst>
        </pc:picChg>
        <pc:picChg chg="add mod">
          <ac:chgData name="Dr Richard Burton" userId="b6e8c661-9531-4e9a-ad34-c2392fecb079" providerId="ADAL" clId="{B47A8E47-AA2F-4B60-9F6C-F93169E5DC04}" dt="2022-06-08T11:49:09.782" v="69"/>
          <ac:picMkLst>
            <pc:docMk/>
            <pc:sldMk cId="4075034461" sldId="366"/>
            <ac:picMk id="7" creationId="{5CF6DA08-988D-44AE-9B6C-92983494BDB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240B3-17E3-436E-BB34-CD77AAA212B9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33A28-3628-492C-8516-6FD5FE3F0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701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30144-5F38-4820-B333-6C9265E8B539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35013"/>
            <a:ext cx="4900612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56336"/>
            <a:ext cx="5335270" cy="44112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24BC-B56D-4155-9191-B08916DE0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2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043F4-A505-4181-8981-A3DB0D243FE7}" type="slidenum">
              <a:rPr lang="it-IT" altLang="en-US"/>
              <a:pPr/>
              <a:t>11</a:t>
            </a:fld>
            <a:endParaRPr lang="it-IT" alt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04FFB-E33B-426A-AB91-F2360A2F4025}" type="slidenum">
              <a:rPr lang="it-IT" altLang="en-US"/>
              <a:pPr/>
              <a:t>13</a:t>
            </a:fld>
            <a:endParaRPr lang="it-IT" altLang="en-US"/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5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8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9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1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7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2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4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04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0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09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4FBA-AF85-4CA1-9D17-0368093B4A7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73C5-14C0-462C-9AD6-3072D6324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0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jpg@01D85579.79AF394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cid:image001.jpg@01D85579.79AF394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D85579.79AF3940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cid:image001.jpg@01D85579.79AF394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cid:image001.jpg@01D85579.79AF394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cid:image001.jpg@01D85579.79AF394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skin/videos/gloves/removegloves.wmv" TargetMode="External"/><Relationship Id="rId2" Type="http://schemas.openxmlformats.org/officeDocument/2006/relationships/hyperlink" Target="http://www.hse.gov.uk/skin/videos/gloves/removeglov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cid:image001.jpg@01D85579.79AF394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cid:image001.jpg@01D85579.79AF394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cid:image001.jpg@01D85579.79AF394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cid:image001.jpg@01D85579.79AF39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cid:image001.jpg@01D85579.79AF394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D85579.79AF3940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b="1" dirty="0"/>
              <a:t>Section 8: Hand Hygiene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2400" b="1" dirty="0"/>
              <a:t>Hands are the most important route for spreading infection</a:t>
            </a:r>
            <a:endParaRPr lang="en-GB" sz="32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23529" y="2060848"/>
            <a:ext cx="8293548" cy="3456384"/>
          </a:xfrm>
        </p:spPr>
        <p:txBody>
          <a:bodyPr>
            <a:normAutofit/>
          </a:bodyPr>
          <a:lstStyle/>
          <a:p>
            <a:endParaRPr lang="en-GB" sz="1100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844677" y="5445224"/>
            <a:ext cx="7772400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Hand Hygiene include methods that remove or destroy micro organisms</a:t>
            </a:r>
          </a:p>
          <a:p>
            <a:r>
              <a:rPr lang="en-GB" sz="2000" b="1" dirty="0"/>
              <a:t>(hand washing and the </a:t>
            </a:r>
            <a:r>
              <a:rPr lang="en-GB" sz="2000" b="1" u="sng" dirty="0"/>
              <a:t>appropriate</a:t>
            </a:r>
            <a:r>
              <a:rPr lang="en-GB" sz="2000" b="1" dirty="0"/>
              <a:t> use of alcohol based rubs)</a:t>
            </a:r>
          </a:p>
        </p:txBody>
      </p:sp>
      <p:pic>
        <p:nvPicPr>
          <p:cNvPr id="5" name="Content Placeholder 3" descr="H:\My Pictures\nail ar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72" b="8372"/>
          <a:stretch>
            <a:fillRect/>
          </a:stretch>
        </p:blipFill>
        <p:spPr bwMode="auto">
          <a:xfrm>
            <a:off x="3419872" y="3501008"/>
            <a:ext cx="2210445" cy="165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HBA36\HomeJ\JonesS058\My Documents\1 - MyTempFiles\My Pictures\hand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4104"/>
            <a:ext cx="2387504" cy="165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HBA36\HomeJ\JonesS058\My Documents\1 - MyTempFiles\My Pictures\Hand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15" y="2784104"/>
            <a:ext cx="2230156" cy="18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E96F502-9487-410F-962C-80D08D3F6828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SPH_M_4C">
            <a:extLst>
              <a:ext uri="{FF2B5EF4-FFF2-40B4-BE49-F238E27FC236}">
                <a16:creationId xmlns:a16="http://schemas.microsoft.com/office/drawing/2014/main" id="{AAF1D9AA-39C7-462F-B460-BD75B20C863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86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DefaultHome\Objects\5 step hand hygien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11628"/>
          <a:stretch>
            <a:fillRect/>
          </a:stretch>
        </p:blipFill>
        <p:spPr bwMode="auto">
          <a:xfrm>
            <a:off x="1561422" y="1772816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794553" y="260648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/>
              <a:t>5 Moments for Hand Hygiene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794553" y="1002232"/>
            <a:ext cx="5486400" cy="58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dirty="0"/>
              <a:t>There are 5 moments (indications) when it is essential </a:t>
            </a:r>
            <a:r>
              <a:rPr lang="en-GB" altLang="en-US" b="1" dirty="0"/>
              <a:t>to</a:t>
            </a:r>
            <a:r>
              <a:rPr lang="en-GB" altLang="en-US" dirty="0"/>
              <a:t> perform hand hygiene</a:t>
            </a:r>
            <a:endParaRPr lang="en-GB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9727FF-2968-49F5-BA48-6DA121EFA9F7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SPH_M_4C">
            <a:extLst>
              <a:ext uri="{FF2B5EF4-FFF2-40B4-BE49-F238E27FC236}">
                <a16:creationId xmlns:a16="http://schemas.microsoft.com/office/drawing/2014/main" id="{2D34D234-4FE4-40CE-985A-BE3B28EF72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54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79512" y="4725144"/>
            <a:ext cx="8856984" cy="1440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altLang="en-US" sz="4200" b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GB" altLang="en-US" sz="4000" b="1" dirty="0"/>
              <a:t>Adequate hand washing with water and liquid soap: </a:t>
            </a:r>
            <a:r>
              <a:rPr lang="en-GB" altLang="en-US" sz="4000" b="1" dirty="0">
                <a:solidFill>
                  <a:schemeClr val="accent2"/>
                </a:solidFill>
              </a:rPr>
              <a:t>40-60 seconds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altLang="en-US" dirty="0"/>
              <a:t>(Average time adopted by health-care workers: 	</a:t>
            </a:r>
            <a:r>
              <a:rPr lang="en-GB" altLang="en-US" b="1" dirty="0">
                <a:solidFill>
                  <a:schemeClr val="accent2"/>
                </a:solidFill>
              </a:rPr>
              <a:t>&lt;10 seconds)</a:t>
            </a:r>
          </a:p>
          <a:p>
            <a:pPr marL="0" indent="0">
              <a:buNone/>
            </a:pPr>
            <a:endParaRPr lang="en-GB" altLang="en-US" dirty="0"/>
          </a:p>
        </p:txBody>
      </p:sp>
      <p:sp>
        <p:nvSpPr>
          <p:cNvPr id="4403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altLang="en-US" sz="3200" b="1" dirty="0"/>
              <a:t>Time is a major obstacle for hand hygiene</a:t>
            </a:r>
            <a:br>
              <a:rPr lang="en-GB" altLang="en-US" sz="3200" b="1" dirty="0"/>
            </a:br>
            <a:r>
              <a:rPr lang="en-GB" altLang="en-US" sz="2800" b="1" dirty="0">
                <a:solidFill>
                  <a:srgbClr val="00B050"/>
                </a:solidFill>
              </a:rPr>
              <a:t>Make time!</a:t>
            </a:r>
            <a:endParaRPr lang="en-GB" altLang="en-US" sz="3200" b="1" dirty="0"/>
          </a:p>
        </p:txBody>
      </p:sp>
      <p:pic>
        <p:nvPicPr>
          <p:cNvPr id="440339" name="Picture 19" descr="stopw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59" y="1844824"/>
            <a:ext cx="2557610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CA0941-8D73-44B3-A475-94FA384597CD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94C140E7-903A-49C3-B278-A589F4F00B8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b="1" dirty="0"/>
              <a:t>Use of alcohol hand rubs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47260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Alcohol hand rubs make the hands hygienically clean by killing micro-organisms</a:t>
            </a:r>
          </a:p>
          <a:p>
            <a:r>
              <a:rPr lang="en-GB" sz="2400" dirty="0"/>
              <a:t>In special procedures should be used as an addition to hand washing</a:t>
            </a:r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BUT</a:t>
            </a:r>
          </a:p>
          <a:p>
            <a:pPr marL="0" indent="0" algn="ctr">
              <a:buNone/>
            </a:pPr>
            <a:endParaRPr lang="en-GB" sz="1600" dirty="0"/>
          </a:p>
          <a:p>
            <a:pPr marL="0" indent="0" algn="ctr">
              <a:buNone/>
            </a:pPr>
            <a:endParaRPr lang="en-GB" sz="1600" dirty="0"/>
          </a:p>
          <a:p>
            <a:pPr marL="0" indent="0" algn="ctr">
              <a:buNone/>
            </a:pPr>
            <a:endParaRPr lang="en-GB" sz="1600" dirty="0"/>
          </a:p>
          <a:p>
            <a:r>
              <a:rPr lang="en-GB" sz="2400" dirty="0"/>
              <a:t>They are not effective on dirty hands </a:t>
            </a:r>
          </a:p>
          <a:p>
            <a:r>
              <a:rPr lang="en-GB" sz="2400" dirty="0"/>
              <a:t>They should </a:t>
            </a:r>
            <a:r>
              <a:rPr lang="en-GB" sz="2400" u="sng" dirty="0"/>
              <a:t>never</a:t>
            </a:r>
            <a:r>
              <a:rPr lang="en-GB" sz="2400" dirty="0"/>
              <a:t> substitute hand washing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Alcohol rub must cover the whole hand using the same technique and hands rubbed until the alcohol has evaporated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027" name="Picture 3" descr="\\HBA36\HomeJ\JonesS058\My Documents\1 - MyTempFiles\My Pictures\handrubinstruc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92895"/>
            <a:ext cx="1172918" cy="202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HBA36\HomeJ\JonesS058\My Documents\1 - MyTempFiles\My Pictures\Handru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1224136" cy="20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CAB2391-CD3B-47D8-88EB-4BAA43F1221C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913BD444-DA38-44BB-9B49-CE821C93AB6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514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265212"/>
            <a:ext cx="7859216" cy="787524"/>
          </a:xfrm>
        </p:spPr>
        <p:txBody>
          <a:bodyPr>
            <a:normAutofit/>
          </a:bodyPr>
          <a:lstStyle/>
          <a:p>
            <a:r>
              <a:rPr lang="en-GB" altLang="en-US" sz="3200" b="1" dirty="0"/>
              <a:t>Hand hygiene and glove use</a:t>
            </a:r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altLang="en-US" sz="2400" dirty="0"/>
              <a:t>The use of gloves does not replace the need for cleaning your hands!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400" dirty="0"/>
              <a:t>You should remove gloves to perform hand hygiene when the integrity of the gloves has been compromised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400" dirty="0"/>
              <a:t>You should wear gloves </a:t>
            </a:r>
            <a:r>
              <a:rPr lang="en-GB" altLang="en-US" sz="2400" u="sng" dirty="0"/>
              <a:t>only</a:t>
            </a:r>
            <a:r>
              <a:rPr lang="en-GB" altLang="en-US" sz="2400" dirty="0"/>
              <a:t> when indicated – otherwise they become a major risk for micro-organism transmission</a:t>
            </a:r>
          </a:p>
          <a:p>
            <a:pPr marL="457200" lvl="1" indent="0">
              <a:buNone/>
            </a:pPr>
            <a:endParaRPr lang="en-GB" altLang="en-US" dirty="0"/>
          </a:p>
        </p:txBody>
      </p:sp>
      <p:pic>
        <p:nvPicPr>
          <p:cNvPr id="7" name="Picture 6" descr="U:\DefaultHome\Objects\Autoclave sequence 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3" r="59136" b="2941"/>
          <a:stretch/>
        </p:blipFill>
        <p:spPr bwMode="auto">
          <a:xfrm>
            <a:off x="298006" y="3896950"/>
            <a:ext cx="2343150" cy="1485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U:\DefaultHome\Objects\Tattoo machin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885" r="16481" b="3393"/>
          <a:stretch/>
        </p:blipFill>
        <p:spPr bwMode="auto">
          <a:xfrm>
            <a:off x="2771800" y="5047089"/>
            <a:ext cx="1610360" cy="1486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U:\DefaultHome\Objects\Tattoo training - practitioner cleaning trolley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52565" r="41418" b="1366"/>
          <a:stretch/>
        </p:blipFill>
        <p:spPr bwMode="auto">
          <a:xfrm>
            <a:off x="6516216" y="3896950"/>
            <a:ext cx="2266950" cy="1485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U:\DefaultHome\Objects\Tattoo training -  practitioner opening sealed pack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2" b="25975"/>
          <a:stretch/>
        </p:blipFill>
        <p:spPr bwMode="auto">
          <a:xfrm>
            <a:off x="4716016" y="5074009"/>
            <a:ext cx="1584176" cy="1459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9004E2E-AB7B-4734-9671-93F9AD46155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RSPH_M_4C">
            <a:extLst>
              <a:ext uri="{FF2B5EF4-FFF2-40B4-BE49-F238E27FC236}">
                <a16:creationId xmlns:a16="http://schemas.microsoft.com/office/drawing/2014/main" id="{BD6F7ADC-7A31-49B0-8896-C74959FAECA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98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GB" sz="3200" b="1" dirty="0"/>
              <a:t>What’s the purpose of gloves?</a:t>
            </a:r>
          </a:p>
        </p:txBody>
      </p:sp>
      <p:pic>
        <p:nvPicPr>
          <p:cNvPr id="4" name="Picture 7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89308"/>
            <a:ext cx="2633351" cy="177512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2708920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Practitioner and Client protection </a:t>
            </a:r>
          </a:p>
          <a:p>
            <a:pPr algn="ctr"/>
            <a:endParaRPr lang="en-GB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/>
              <a:t>Protects the hands of the practitioner from becoming contaminated with dirt and micro-organisms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/>
              <a:t>This barrier protects the client from any micro-organisms harboured on the practitioner’s hands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/>
              <a:t>By changing gloves, prevents transfer of micro-organisms from one client to another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161A2F0-7EEF-45B4-9CBB-3B666E6E0D3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BEE01FE0-F6B4-4B03-835D-0D5CE705E4D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87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Gloves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altLang="en-US" dirty="0">
                <a:ea typeface="ＭＳ Ｐゴシック" pitchFamily="34" charset="-128"/>
              </a:rPr>
              <a:t>Single use</a:t>
            </a:r>
          </a:p>
          <a:p>
            <a:r>
              <a:rPr lang="en-GB" altLang="en-US" dirty="0">
                <a:ea typeface="ＭＳ Ｐゴシック" pitchFamily="34" charset="-128"/>
              </a:rPr>
              <a:t>Latex free</a:t>
            </a:r>
          </a:p>
          <a:p>
            <a:r>
              <a:rPr lang="en-GB" altLang="en-US" dirty="0">
                <a:ea typeface="ＭＳ Ｐゴシック" pitchFamily="34" charset="-128"/>
              </a:rPr>
              <a:t>Powder free</a:t>
            </a:r>
          </a:p>
          <a:p>
            <a:r>
              <a:rPr lang="en-GB" altLang="en-US" dirty="0">
                <a:ea typeface="ＭＳ Ｐゴシック" pitchFamily="34" charset="-128"/>
              </a:rPr>
              <a:t>Nitrile</a:t>
            </a:r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Allergies</a:t>
            </a:r>
            <a:endParaRPr lang="en-GB" altLang="en-US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Don’t make gloves a vehicle of transmission in your business</a:t>
            </a:r>
          </a:p>
        </p:txBody>
      </p:sp>
      <p:pic>
        <p:nvPicPr>
          <p:cNvPr id="4" name="Picture 2" descr="C:\Users\jasvirkaur.bal\Pictures\danicen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87647"/>
            <a:ext cx="3240360" cy="26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794621E-B928-4617-9B2B-C9692BEBDFE2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A04672F6-4759-4510-8A09-DECA467EF7A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77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Glove Rules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Must be CE-marked for use with ‘biological agents’</a:t>
            </a:r>
          </a:p>
          <a:p>
            <a:r>
              <a:rPr lang="en-GB" sz="2800" dirty="0"/>
              <a:t>Must be regarded as ‘single use’</a:t>
            </a:r>
          </a:p>
          <a:p>
            <a:r>
              <a:rPr lang="en-GB" sz="2800" dirty="0"/>
              <a:t>Should be discarded as hazardous (clinical) waste after use</a:t>
            </a:r>
          </a:p>
          <a:p>
            <a:pPr marL="285750" indent="-285750"/>
            <a:r>
              <a:rPr lang="en-GB" sz="2800" dirty="0"/>
              <a:t>Put on immediately before client contact or procedure </a:t>
            </a:r>
          </a:p>
          <a:p>
            <a:pPr marL="285750" indent="-285750"/>
            <a:r>
              <a:rPr lang="en-GB" sz="2800" dirty="0"/>
              <a:t>Remove as soon as procedure is completed, or when leaving the client for any reason. </a:t>
            </a:r>
          </a:p>
          <a:p>
            <a:pPr marL="285750" indent="-285750"/>
            <a:r>
              <a:rPr lang="en-GB" sz="2800" dirty="0"/>
              <a:t>Change between different procedural activities for same client</a:t>
            </a:r>
          </a:p>
          <a:p>
            <a:pPr marL="285750" indent="-285750"/>
            <a:r>
              <a:rPr lang="en-GB" sz="2800" dirty="0"/>
              <a:t>Remove/replace if they become torn. </a:t>
            </a:r>
          </a:p>
          <a:p>
            <a:pPr marL="285750" indent="-285750"/>
            <a:r>
              <a:rPr lang="en-GB" sz="2800" dirty="0"/>
              <a:t>Should not be regarded as a substitute for good hand washing</a:t>
            </a:r>
          </a:p>
          <a:p>
            <a:pPr marL="285750" indent="-285750"/>
            <a:r>
              <a:rPr lang="en-GB" sz="2800" dirty="0"/>
              <a:t>Should be fit for purpose.</a:t>
            </a:r>
          </a:p>
          <a:p>
            <a:pPr marL="285750" indent="-285750"/>
            <a:endParaRPr lang="en-GB" sz="2800" dirty="0"/>
          </a:p>
          <a:p>
            <a:endParaRPr lang="en-GB" sz="2800" dirty="0"/>
          </a:p>
        </p:txBody>
      </p:sp>
      <p:pic>
        <p:nvPicPr>
          <p:cNvPr id="4" name="Picture 7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1491277" cy="10081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DF57485-E54E-4237-B5FC-2C3D30459ED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40CBA009-5554-444C-8100-802EACA51A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5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How to Don </a:t>
            </a:r>
            <a:r>
              <a:rPr lang="en-GB" sz="3200" b="1"/>
              <a:t>and Doff </a:t>
            </a:r>
            <a:r>
              <a:rPr lang="en-GB" sz="3200" b="1" dirty="0"/>
              <a:t>Gloves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hlinkClick r:id="rId2"/>
              </a:rPr>
              <a:t>http://www.hse.gov.uk/skin/videos/gloves/removegloves.htm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hlinkClick r:id="rId3"/>
              </a:rPr>
              <a:t>Removing single-use gloves without contaminating your hands [WMV 22.7MB</a:t>
            </a: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A9F54B5-0544-4440-A858-EAECEF17185A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C2D533F8-FEED-4428-B78D-80010F3661E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8710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b="1"/>
              <a:t>Summary</a:t>
            </a:r>
            <a:endParaRPr lang="en-GB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7606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Hands are the most important route for spreading infection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altLang="en-US" sz="2400" dirty="0"/>
              <a:t>Hand washing is one of the most </a:t>
            </a:r>
            <a:r>
              <a:rPr lang="en-GB" altLang="en-US" sz="2400" u="sng" dirty="0"/>
              <a:t>important</a:t>
            </a:r>
            <a:r>
              <a:rPr lang="en-GB" altLang="en-US" sz="2400" dirty="0"/>
              <a:t> and </a:t>
            </a:r>
            <a:r>
              <a:rPr lang="en-GB" altLang="en-US" sz="2400" u="sng" dirty="0"/>
              <a:t>effective</a:t>
            </a:r>
            <a:r>
              <a:rPr lang="en-GB" altLang="en-US" sz="2400" dirty="0"/>
              <a:t> infection control practices.</a:t>
            </a:r>
          </a:p>
          <a:p>
            <a:r>
              <a:rPr lang="en-GB" altLang="en-US" sz="2400" dirty="0"/>
              <a:t>‘Washing hands’ includes wrists and forearms</a:t>
            </a:r>
          </a:p>
          <a:p>
            <a:r>
              <a:rPr lang="en-GB" altLang="en-US" sz="2400" dirty="0"/>
              <a:t>Hand hygiene includes hand washing and using alcohol-based hand rubs</a:t>
            </a:r>
          </a:p>
          <a:p>
            <a:r>
              <a:rPr lang="en-GB" altLang="en-US" sz="2400" dirty="0"/>
              <a:t>Hand wash basins require: non hand operated taps, liquid/foam soap, hot and cold water, disposable paper towels</a:t>
            </a:r>
          </a:p>
          <a:p>
            <a:r>
              <a:rPr lang="en-GB" sz="2400" dirty="0">
                <a:solidFill>
                  <a:srgbClr val="FF0000"/>
                </a:solidFill>
              </a:rPr>
              <a:t>Gloves must not be a substitute for good hand hygiene.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The use of hand rubs must not replace hand washing</a:t>
            </a:r>
          </a:p>
          <a:p>
            <a:r>
              <a:rPr lang="en-GB" altLang="en-US" sz="2400" dirty="0"/>
              <a:t>Fingertips, in between fingers, thumbs and backs of hands are </a:t>
            </a:r>
            <a:r>
              <a:rPr lang="en-GB" altLang="en-US" sz="2400" b="1" dirty="0"/>
              <a:t>often missed</a:t>
            </a:r>
            <a:r>
              <a:rPr lang="en-GB" altLang="en-US" sz="2400" dirty="0"/>
              <a:t> when washing hands</a:t>
            </a:r>
          </a:p>
          <a:p>
            <a:r>
              <a:rPr lang="en-GB" altLang="en-US" sz="2400" b="1" dirty="0"/>
              <a:t>THINK </a:t>
            </a:r>
            <a:r>
              <a:rPr lang="en-GB" altLang="en-US" sz="2400" dirty="0"/>
              <a:t>– when should I wash my hands/use hand rub? When should I use gloves?</a:t>
            </a:r>
            <a:br>
              <a:rPr lang="en-GB" altLang="en-US" sz="2400" b="1" dirty="0"/>
            </a:br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4BE5142-991B-41BA-898F-2015C63A7CD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40E7A2A7-813A-42BA-BED6-2008E58062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21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True or False Quiz</a:t>
            </a:r>
          </a:p>
        </p:txBody>
      </p:sp>
      <p:graphicFrame>
        <p:nvGraphicFramePr>
          <p:cNvPr id="3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216818"/>
              </p:ext>
            </p:extLst>
          </p:nvPr>
        </p:nvGraphicFramePr>
        <p:xfrm>
          <a:off x="899592" y="1124744"/>
          <a:ext cx="7704856" cy="5139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0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 or False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Hand washing removes micro-organisms from hands.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Alcohol based hand rubs work effectively on visually dirty hands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It is acceptable for practitioners to have long nails if they wear gloves.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Gloves should be CE marked for the use of ‘biological agents’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Alcohol</a:t>
                      </a:r>
                      <a:r>
                        <a:rPr lang="en-GB" sz="2000" baseline="0" dirty="0"/>
                        <a:t> based hand rubs are an effective substitute for hand washing</a:t>
                      </a:r>
                      <a:endParaRPr lang="en-GB" sz="2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Gloves are an example of a ‘single use’ item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Correct hand washing takes between 10 – 15 seconds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93D0C60-95EE-43CE-AB97-1E791F5983F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29122BB7-85F1-4B81-BAE1-A11F349EE21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466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>
            <a:noAutofit/>
          </a:bodyPr>
          <a:lstStyle/>
          <a:p>
            <a:br>
              <a:rPr lang="en-GB" altLang="en-US" sz="3200" b="1" dirty="0"/>
            </a:br>
            <a:r>
              <a:rPr lang="en-GB" altLang="en-US" sz="3200" b="1" dirty="0"/>
              <a:t>Hand Hygiene is important because </a:t>
            </a:r>
            <a:br>
              <a:rPr lang="en-GB" altLang="en-US" sz="3200" b="1" dirty="0"/>
            </a:br>
            <a:r>
              <a:rPr lang="en-GB" sz="3200" b="1" dirty="0"/>
              <a:t>it protects the client and practitioner  from infections.</a:t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Resident and transient micro-organisms on the skin</a:t>
            </a:r>
          </a:p>
          <a:p>
            <a:pPr lvl="1"/>
            <a:r>
              <a:rPr lang="en-GB" sz="2400" dirty="0"/>
              <a:t>Resident micro-organisms form part of your normal defence</a:t>
            </a:r>
          </a:p>
          <a:p>
            <a:pPr lvl="1"/>
            <a:r>
              <a:rPr lang="en-GB" sz="2400" dirty="0"/>
              <a:t>Transient micro-organisms responsible for most infections associated with Special Procedures. </a:t>
            </a:r>
          </a:p>
          <a:p>
            <a:pPr marL="457200" lvl="1" indent="0" algn="ctr">
              <a:buNone/>
            </a:pPr>
            <a:r>
              <a:rPr lang="en-GB" sz="2000" b="1" dirty="0"/>
              <a:t>Transient micro-organisms are easily removed by good hand washing</a:t>
            </a:r>
          </a:p>
          <a:p>
            <a:endParaRPr lang="en-GB" sz="2800" dirty="0"/>
          </a:p>
        </p:txBody>
      </p:sp>
      <p:pic>
        <p:nvPicPr>
          <p:cNvPr id="2050" name="Picture 2" descr="\\HBA36\HomeJ\JonesS058\My Documents\1 - MyTempFiles\My Pictures\Hand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09011"/>
            <a:ext cx="3314615" cy="18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83D8A8F-8EF2-4744-B77F-5A2D777ECC5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989A4C4C-60F7-4CFA-8477-5865E0FE899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662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True or False Quiz - answers</a:t>
            </a:r>
          </a:p>
        </p:txBody>
      </p:sp>
      <p:graphicFrame>
        <p:nvGraphicFramePr>
          <p:cNvPr id="3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138789"/>
              </p:ext>
            </p:extLst>
          </p:nvPr>
        </p:nvGraphicFramePr>
        <p:xfrm>
          <a:off x="899592" y="1124744"/>
          <a:ext cx="7704856" cy="4914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0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 or False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Hand washing removes micro-organisms from hands.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Alcohol based hand rubs work effectively on visually dirty hands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It is acceptable for practitioners to have long nails if they wear gloves.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Gloves should be CE marked for the use of ‘biological agents’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Alcohol</a:t>
                      </a:r>
                      <a:r>
                        <a:rPr lang="en-GB" sz="2000" baseline="0" dirty="0"/>
                        <a:t> based hand rubs are an effective substitute for hand washing</a:t>
                      </a:r>
                      <a:endParaRPr lang="en-GB" sz="2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Gloves are an example of a ‘single use’ item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Correct hand washing takes between 10 – 15 seconds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6F358BB-0700-416B-AB1D-58A67347405B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7B1C92EE-B825-47F0-B828-72AD72A05C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18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354162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Exercise</a:t>
            </a:r>
            <a:br>
              <a:rPr lang="en-GB" sz="3200" b="1" dirty="0"/>
            </a:br>
            <a:r>
              <a:rPr lang="en-GB" sz="3200" dirty="0"/>
              <a:t>Parts of hands frequently missed during hand washing</a:t>
            </a:r>
          </a:p>
        </p:txBody>
      </p:sp>
      <p:pic>
        <p:nvPicPr>
          <p:cNvPr id="4" name="Picture 2" descr="\\HBA36\HomeJ\JonesS058\My Documents\1 - MyTempFiles\My Pictures\Hands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4201"/>
            <a:ext cx="3600400" cy="259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HBA36\HomeJ\JonesS058\My Documents\1 - MyTempFiles\My Pictures\hand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706790" cy="25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F2C7E22-B354-43D3-A925-0E30146AFB86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E315141C-3216-4CCF-9987-0E041B349AC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41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requently missed cleaning hand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r="2576"/>
          <a:stretch>
            <a:fillRect/>
          </a:stretch>
        </p:blipFill>
        <p:spPr bwMode="auto">
          <a:xfrm>
            <a:off x="1691679" y="1556792"/>
            <a:ext cx="6254485" cy="46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411633" y="404664"/>
            <a:ext cx="6552728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Parts of the hand frequently missed during hand washing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293D6B2-B140-4E30-9103-7B6C7157F31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5CF6DA08-988D-44AE-9B6C-92983494BDB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503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04248" y="2132856"/>
            <a:ext cx="1440160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Fixtures and fittings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3558" y="964172"/>
            <a:ext cx="1440160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Toilet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4653136"/>
            <a:ext cx="1440160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Taps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1096281"/>
            <a:ext cx="1440160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Mouth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1920" y="5589240"/>
            <a:ext cx="1440160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Waste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160" y="4653136"/>
            <a:ext cx="1440160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Work surfaces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04248" y="3356992"/>
            <a:ext cx="1440160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Clothes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4109" y="1185509"/>
            <a:ext cx="1440160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Clients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9592" y="2204864"/>
            <a:ext cx="1584176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Instruments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544" y="3717032"/>
            <a:ext cx="1440160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Equipment</a:t>
            </a:r>
          </a:p>
        </p:txBody>
      </p:sp>
      <p:sp>
        <p:nvSpPr>
          <p:cNvPr id="32" name="Up-Down Arrow 31"/>
          <p:cNvSpPr/>
          <p:nvPr/>
        </p:nvSpPr>
        <p:spPr>
          <a:xfrm rot="17992135">
            <a:off x="2880888" y="2261100"/>
            <a:ext cx="252000" cy="109864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Up-Down Arrow 37"/>
          <p:cNvSpPr/>
          <p:nvPr/>
        </p:nvSpPr>
        <p:spPr>
          <a:xfrm>
            <a:off x="4499992" y="4221088"/>
            <a:ext cx="252000" cy="12241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Up-Down Arrow 38"/>
          <p:cNvSpPr/>
          <p:nvPr/>
        </p:nvSpPr>
        <p:spPr>
          <a:xfrm>
            <a:off x="4488882" y="1725010"/>
            <a:ext cx="252000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-Down Arrow 24"/>
          <p:cNvSpPr/>
          <p:nvPr/>
        </p:nvSpPr>
        <p:spPr>
          <a:xfrm rot="4712547">
            <a:off x="2601162" y="3012489"/>
            <a:ext cx="252000" cy="15274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Up-Down Arrow 25"/>
          <p:cNvSpPr/>
          <p:nvPr/>
        </p:nvSpPr>
        <p:spPr>
          <a:xfrm rot="16569926">
            <a:off x="6097599" y="3024060"/>
            <a:ext cx="252000" cy="10266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41987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8" name="Up-Down Arrow 27"/>
          <p:cNvSpPr/>
          <p:nvPr/>
        </p:nvSpPr>
        <p:spPr>
          <a:xfrm rot="19153831">
            <a:off x="5611192" y="3938895"/>
            <a:ext cx="252000" cy="8199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Up-Down Arrow 28"/>
          <p:cNvSpPr/>
          <p:nvPr/>
        </p:nvSpPr>
        <p:spPr>
          <a:xfrm rot="19417953">
            <a:off x="3175374" y="1276199"/>
            <a:ext cx="252000" cy="16567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Up-Down Arrow 56"/>
          <p:cNvSpPr/>
          <p:nvPr/>
        </p:nvSpPr>
        <p:spPr>
          <a:xfrm rot="17716091">
            <a:off x="5592899" y="138169"/>
            <a:ext cx="252000" cy="8250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Up-Down Arrow 57"/>
          <p:cNvSpPr/>
          <p:nvPr/>
        </p:nvSpPr>
        <p:spPr>
          <a:xfrm rot="3372160">
            <a:off x="3160900" y="133242"/>
            <a:ext cx="252000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Up-Down Arrow 60"/>
          <p:cNvSpPr/>
          <p:nvPr/>
        </p:nvSpPr>
        <p:spPr>
          <a:xfrm rot="2950203">
            <a:off x="3234317" y="3961159"/>
            <a:ext cx="252000" cy="7668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Up-Down Arrow 29"/>
          <p:cNvSpPr/>
          <p:nvPr/>
        </p:nvSpPr>
        <p:spPr>
          <a:xfrm rot="15090404">
            <a:off x="6097599" y="2287492"/>
            <a:ext cx="252000" cy="11209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779912" y="234939"/>
            <a:ext cx="1440160" cy="4426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Food</a:t>
            </a:r>
          </a:p>
        </p:txBody>
      </p:sp>
      <p:sp>
        <p:nvSpPr>
          <p:cNvPr id="33" name="Up-Down Arrow 32"/>
          <p:cNvSpPr/>
          <p:nvPr/>
        </p:nvSpPr>
        <p:spPr>
          <a:xfrm>
            <a:off x="4413284" y="744224"/>
            <a:ext cx="158716" cy="3520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Left-Right Arrow 1"/>
          <p:cNvSpPr/>
          <p:nvPr/>
        </p:nvSpPr>
        <p:spPr>
          <a:xfrm>
            <a:off x="5374040" y="1206044"/>
            <a:ext cx="919660" cy="2008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-Right Arrow 33"/>
          <p:cNvSpPr/>
          <p:nvPr/>
        </p:nvSpPr>
        <p:spPr>
          <a:xfrm>
            <a:off x="2857775" y="1147152"/>
            <a:ext cx="790633" cy="1177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Up-Down Arrow 34"/>
          <p:cNvSpPr/>
          <p:nvPr/>
        </p:nvSpPr>
        <p:spPr>
          <a:xfrm rot="13370052">
            <a:off x="5780655" y="1464204"/>
            <a:ext cx="185672" cy="148132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4" descr="home_h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196" y="2933342"/>
            <a:ext cx="1651608" cy="124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917E8772-3394-432A-AE89-FDBB71A216F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RSPH_M_4C">
            <a:extLst>
              <a:ext uri="{FF2B5EF4-FFF2-40B4-BE49-F238E27FC236}">
                <a16:creationId xmlns:a16="http://schemas.microsoft.com/office/drawing/2014/main" id="{634D9153-403B-4C1A-8AA9-8E65BC3820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43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325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What increases the risk of hands transmitting infection?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Poor or infrequent hand washing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Long nails/artificial nails/varnished nails</a:t>
            </a:r>
          </a:p>
          <a:p>
            <a:endParaRPr lang="en-GB" sz="2800" dirty="0"/>
          </a:p>
          <a:p>
            <a:r>
              <a:rPr lang="en-GB" sz="2800" dirty="0"/>
              <a:t>Jewellery</a:t>
            </a:r>
          </a:p>
          <a:p>
            <a:endParaRPr lang="en-GB" sz="2800" dirty="0"/>
          </a:p>
          <a:p>
            <a:r>
              <a:rPr lang="en-GB" sz="2800" dirty="0"/>
              <a:t>Nail biting</a:t>
            </a:r>
          </a:p>
          <a:p>
            <a:endParaRPr lang="en-GB" sz="2800" dirty="0"/>
          </a:p>
          <a:p>
            <a:r>
              <a:rPr lang="en-GB" sz="2800" dirty="0"/>
              <a:t>Wounds that are not covered with a waterproof dressing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5" y="1526977"/>
            <a:ext cx="1402285" cy="12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HBA36\HomeJ\JonesS058\My Documents\1 - MyTempFiles\My Pictures\fi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6982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BEEA899-11D0-4231-A18E-62147E7E79DA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1381" y="704092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SPH_M_4C">
            <a:extLst>
              <a:ext uri="{FF2B5EF4-FFF2-40B4-BE49-F238E27FC236}">
                <a16:creationId xmlns:a16="http://schemas.microsoft.com/office/drawing/2014/main" id="{AE6B42CE-FDE9-4824-89CC-37F282116A6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760289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931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23081" y="5445224"/>
            <a:ext cx="6305303" cy="1296144"/>
          </a:xfrm>
        </p:spPr>
        <p:txBody>
          <a:bodyPr>
            <a:normAutofit fontScale="62500" lnSpcReduction="20000"/>
          </a:bodyPr>
          <a:lstStyle/>
          <a:p>
            <a:pPr lvl="0" algn="ctr"/>
            <a:r>
              <a:rPr lang="en-GB" sz="2900" b="1" dirty="0">
                <a:solidFill>
                  <a:srgbClr val="00B050"/>
                </a:solidFill>
              </a:rPr>
              <a:t>Wash hand basin</a:t>
            </a:r>
          </a:p>
          <a:p>
            <a:pPr lvl="0" algn="ctr"/>
            <a:r>
              <a:rPr lang="en-GB" sz="2900" b="1" dirty="0">
                <a:solidFill>
                  <a:srgbClr val="00B050"/>
                </a:solidFill>
              </a:rPr>
              <a:t>Hot and cold/warm  water</a:t>
            </a:r>
          </a:p>
          <a:p>
            <a:pPr lvl="0" algn="ctr"/>
            <a:r>
              <a:rPr lang="en-GB" sz="2900" b="1" dirty="0">
                <a:solidFill>
                  <a:srgbClr val="00B050"/>
                </a:solidFill>
              </a:rPr>
              <a:t>Liquid/foam soap</a:t>
            </a:r>
          </a:p>
          <a:p>
            <a:pPr lvl="0" algn="ctr"/>
            <a:r>
              <a:rPr lang="en-GB" sz="2900" b="1" dirty="0">
                <a:solidFill>
                  <a:srgbClr val="00B050"/>
                </a:solidFill>
              </a:rPr>
              <a:t>Means of drying the hands (disposable paper towels preferable)</a:t>
            </a:r>
          </a:p>
          <a:p>
            <a:pPr algn="ctr"/>
            <a:endParaRPr lang="en-GB" dirty="0"/>
          </a:p>
        </p:txBody>
      </p:sp>
      <p:pic>
        <p:nvPicPr>
          <p:cNvPr id="7170" name="Picture 2" descr="\\HBA36\HomeJ\JonesS058\My Documents\1 - MyTempFiles\My Pictures\handw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29" y="764704"/>
            <a:ext cx="4752528" cy="45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723081" y="188640"/>
            <a:ext cx="598356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How to wash hands correctly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DEC2B9-6301-4810-9A71-D35112E321E7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21576896-504B-428C-A3CC-A678EDD8C2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65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419325" y="260648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C00000"/>
                </a:solidFill>
              </a:rPr>
              <a:t>Don’t forget your forearms!!</a:t>
            </a:r>
          </a:p>
        </p:txBody>
      </p:sp>
      <p:pic>
        <p:nvPicPr>
          <p:cNvPr id="2" name="Picture 2" descr="U:\DefaultHome\Objects\Hand washing process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638635"/>
            <a:ext cx="3789857" cy="37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HBA97.hf.wales.gov.uk\Citrix_Folders\JonesS058\Desktop\iStock-98662817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9" t="29357" b="8778"/>
          <a:stretch/>
        </p:blipFill>
        <p:spPr bwMode="auto">
          <a:xfrm>
            <a:off x="755576" y="1844824"/>
            <a:ext cx="3928864" cy="308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01E0FD9-FFCA-4F92-91FB-25E75490055B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F15ACE65-C249-4321-B83A-2721E1EF16B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6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requently missed cleaning hand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r="2576"/>
          <a:stretch>
            <a:fillRect/>
          </a:stretch>
        </p:blipFill>
        <p:spPr bwMode="auto">
          <a:xfrm>
            <a:off x="1691679" y="1556792"/>
            <a:ext cx="6254485" cy="46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411633" y="404664"/>
            <a:ext cx="6552728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Parts of the hand frequently missed during hand washing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49647BC-C761-480D-BDA5-F6B877AEA6F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54688518-6079-4D7C-ABED-3A3A1168773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029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b="1" dirty="0"/>
              <a:t>Examples of hand wash facilities</a:t>
            </a:r>
          </a:p>
        </p:txBody>
      </p:sp>
      <p:pic>
        <p:nvPicPr>
          <p:cNvPr id="11" name="Picture 2" descr="C:\Users\jasvirkaur.bal\Pictures\clean room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471542" cy="18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:\DefaultHome\Objects\WH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0" y="1340768"/>
            <a:ext cx="1771259" cy="23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U:\DefaultHome\Objects\handsfree hotw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702447"/>
            <a:ext cx="1584176" cy="26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U:\DefaultHome\Objects\Wash hand bas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4452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Any comments?</a:t>
            </a:r>
          </a:p>
        </p:txBody>
      </p:sp>
      <p:pic>
        <p:nvPicPr>
          <p:cNvPr id="3074" name="Picture 2" descr="\\HBA36\HomeJ\JonesS058\My Documents\1 - MyTempFiles\My Pictures\hands soap dispens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9" y="3933056"/>
            <a:ext cx="1740230" cy="258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A67AA7F-60CE-440C-A958-1C28AE8D1B16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SPH_M_4C">
            <a:extLst>
              <a:ext uri="{FF2B5EF4-FFF2-40B4-BE49-F238E27FC236}">
                <a16:creationId xmlns:a16="http://schemas.microsoft.com/office/drawing/2014/main" id="{7B4EEBCD-EC3A-4162-A048-1590150A654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15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42524" cy="1428750"/>
          </a:xfrm>
        </p:spPr>
        <p:txBody>
          <a:bodyPr>
            <a:normAutofit/>
          </a:bodyPr>
          <a:lstStyle/>
          <a:p>
            <a:r>
              <a:rPr lang="en-GB" sz="3200" b="1" dirty="0"/>
              <a:t>When to wash hands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104456"/>
          </a:xfrm>
        </p:spPr>
        <p:txBody>
          <a:bodyPr>
            <a:normAutofit/>
          </a:bodyPr>
          <a:lstStyle/>
          <a:p>
            <a:r>
              <a:rPr lang="en-GB" sz="2400" dirty="0"/>
              <a:t>Before putting gloves on at the start of a special procedure</a:t>
            </a:r>
          </a:p>
          <a:p>
            <a:r>
              <a:rPr lang="en-GB" sz="2400" dirty="0"/>
              <a:t>Before and after eating and drinking</a:t>
            </a:r>
          </a:p>
          <a:p>
            <a:r>
              <a:rPr lang="en-GB" sz="2400" dirty="0"/>
              <a:t>Before and after direct contact with a client</a:t>
            </a:r>
          </a:p>
          <a:p>
            <a:r>
              <a:rPr lang="en-GB" sz="2400" dirty="0"/>
              <a:t>Before commencing work</a:t>
            </a:r>
          </a:p>
          <a:p>
            <a:r>
              <a:rPr lang="en-GB" sz="2400" dirty="0"/>
              <a:t>After </a:t>
            </a:r>
          </a:p>
          <a:p>
            <a:pPr lvl="1"/>
            <a:r>
              <a:rPr lang="en-GB" sz="2000" dirty="0"/>
              <a:t>Removing gloves and apron at the end of a procedure</a:t>
            </a:r>
          </a:p>
          <a:p>
            <a:pPr lvl="1"/>
            <a:r>
              <a:rPr lang="en-GB" sz="2000" dirty="0"/>
              <a:t>Using the toilet</a:t>
            </a:r>
          </a:p>
          <a:p>
            <a:pPr lvl="1"/>
            <a:r>
              <a:rPr lang="en-GB" sz="2000" dirty="0"/>
              <a:t>Handling contaminated items including waste</a:t>
            </a:r>
          </a:p>
          <a:p>
            <a:pPr lvl="1"/>
            <a:r>
              <a:rPr lang="en-GB" sz="2000" dirty="0"/>
              <a:t>Smoking </a:t>
            </a:r>
          </a:p>
          <a:p>
            <a:pPr lvl="1"/>
            <a:r>
              <a:rPr lang="en-GB" sz="2000" dirty="0"/>
              <a:t>Contact with blood or body fluids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 descr="hand l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6" y="903015"/>
            <a:ext cx="1663700" cy="134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HBA36\HomeJ\JonesS058\My Documents\1 - MyTempFiles\HSEdry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71" y="933661"/>
            <a:ext cx="1420188" cy="14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90AEBCF-0A87-4A43-9DEB-9632F24A1A58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1560" y="508293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SPH_M_4C">
            <a:extLst>
              <a:ext uri="{FF2B5EF4-FFF2-40B4-BE49-F238E27FC236}">
                <a16:creationId xmlns:a16="http://schemas.microsoft.com/office/drawing/2014/main" id="{ADBE70AF-7B7E-41E8-B2E2-5CF98F4DE8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5719" y="552577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581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DEE3C36E8D84981D08AFFDD16ABFE" ma:contentTypeVersion="18" ma:contentTypeDescription="Create a new document." ma:contentTypeScope="" ma:versionID="aa449bf66ab2643ad34344af04acf133">
  <xsd:schema xmlns:xsd="http://www.w3.org/2001/XMLSchema" xmlns:xs="http://www.w3.org/2001/XMLSchema" xmlns:p="http://schemas.microsoft.com/office/2006/metadata/properties" xmlns:ns1="http://schemas.microsoft.com/sharepoint/v3" xmlns:ns2="0aab2d07-d61b-45fc-b18f-996393506ade" xmlns:ns3="3ee3d65e-b85e-4e51-8809-f3a27b953a06" targetNamespace="http://schemas.microsoft.com/office/2006/metadata/properties" ma:root="true" ma:fieldsID="7f453fe0d3df6bfcb467ddb841fc5548" ns1:_="" ns2:_="" ns3:_="">
    <xsd:import namespace="http://schemas.microsoft.com/sharepoint/v3"/>
    <xsd:import namespace="0aab2d07-d61b-45fc-b18f-996393506ade"/>
    <xsd:import namespace="3ee3d65e-b85e-4e51-8809-f3a27b953a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b2d07-d61b-45fc-b18f-996393506a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a152e5-a6a5-4cc5-b924-27fb85a4ff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3d65e-b85e-4e51-8809-f3a27b953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b81f54-40e0-42ee-955b-b3d7f92fc6fb}" ma:internalName="TaxCatchAll" ma:showField="CatchAllData" ma:web="3ee3d65e-b85e-4e51-8809-f3a27b953a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metadata xmlns="http://www.objective.com/ecm/document/metadata/FF3C5B18883D4E21973B57C2EEED7FD1" version="1.0.0">
  <systemFields>
    <field name="Objective-Id">
      <value order="0">A26065594</value>
    </field>
    <field name="Objective-Title">
      <value order="0">Unit 8 Hand Hygiene</value>
    </field>
    <field name="Objective-Description">
      <value order="0"/>
    </field>
    <field name="Objective-CreationStamp">
      <value order="0">2019-04-29T08:23:04Z</value>
    </field>
    <field name="Objective-IsApproved">
      <value order="0">false</value>
    </field>
    <field name="Objective-IsPublished">
      <value order="0">true</value>
    </field>
    <field name="Objective-DatePublished">
      <value order="0">2022-05-18T08:47:31Z</value>
    </field>
    <field name="Objective-ModificationStamp">
      <value order="0">2022-05-18T08:47:31Z</value>
    </field>
    <field name="Objective-Owner">
      <value order="0">Jones, Sarah (HSS - DHP - Public Health Protection)</value>
    </field>
    <field name="Objective-Path">
      <value order="0"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2_Understand how Infectious and Non Infectious hazards can be controlled</value>
    </field>
    <field name="Objective-Parent">
      <value order="0">Outcome 2_Understand how Infectious and Non Infectious hazards can be controlled</value>
    </field>
    <field name="Objective-State">
      <value order="0">Published</value>
    </field>
    <field name="Objective-VersionId">
      <value order="0">vA78109318</value>
    </field>
    <field name="Objective-Version">
      <value order="0">26.0</value>
    </field>
    <field name="Objective-VersionNumber">
      <value order="0">30</value>
    </field>
    <field name="Objective-VersionComment">
      <value order="0"/>
    </field>
    <field name="Objective-FileNumber">
      <value order="0">qA1387614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3ee3d65e-b85e-4e51-8809-f3a27b953a06" xsi:nil="true"/>
    <lcf76f155ced4ddcb4097134ff3c332f xmlns="0aab2d07-d61b-45fc-b18f-996393506a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8AA145-A3ED-45C0-921D-72383F7B39DF}"/>
</file>

<file path=customXml/itemProps2.xml><?xml version="1.0" encoding="utf-8"?>
<ds:datastoreItem xmlns:ds="http://schemas.openxmlformats.org/officeDocument/2006/customXml" ds:itemID="{4CB1DACD-7C4D-4298-AEF6-94DAD0595C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4.xml><?xml version="1.0" encoding="utf-8"?>
<ds:datastoreItem xmlns:ds="http://schemas.openxmlformats.org/officeDocument/2006/customXml" ds:itemID="{EC7179DF-865B-453A-B466-FF0EA627BFB9}">
  <ds:schemaRefs>
    <ds:schemaRef ds:uri="http://schemas.microsoft.com/office/2006/metadata/properties"/>
    <ds:schemaRef ds:uri="http://schemas.microsoft.com/office/infopath/2007/PartnerControls"/>
    <ds:schemaRef ds:uri="9a8c0acb-77cb-4fbb-80b5-49b56be06be8"/>
    <ds:schemaRef ds:uri="60dc491b-5a0b-4b91-810f-cfec269aaa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929</Words>
  <Application>Microsoft Office PowerPoint</Application>
  <PresentationFormat>On-screen Show (4:3)</PresentationFormat>
  <Paragraphs>148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Section 8: Hand Hygiene  Hands are the most important route for spreading infection</vt:lpstr>
      <vt:lpstr> Hand Hygiene is important because  it protects the client and practitioner  from infections. </vt:lpstr>
      <vt:lpstr>PowerPoint Presentation</vt:lpstr>
      <vt:lpstr>What increases the risk of hands transmitting infection?</vt:lpstr>
      <vt:lpstr>PowerPoint Presentation</vt:lpstr>
      <vt:lpstr>PowerPoint Presentation</vt:lpstr>
      <vt:lpstr>PowerPoint Presentation</vt:lpstr>
      <vt:lpstr>Examples of hand wash facilities</vt:lpstr>
      <vt:lpstr>When to wash hands</vt:lpstr>
      <vt:lpstr>PowerPoint Presentation</vt:lpstr>
      <vt:lpstr>Time is a major obstacle for hand hygiene Make time!</vt:lpstr>
      <vt:lpstr>Use of alcohol hand rubs</vt:lpstr>
      <vt:lpstr>Hand hygiene and glove use</vt:lpstr>
      <vt:lpstr>What’s the purpose of gloves?</vt:lpstr>
      <vt:lpstr>Gloves</vt:lpstr>
      <vt:lpstr>Glove Rules</vt:lpstr>
      <vt:lpstr>How to Don and Doff Gloves </vt:lpstr>
      <vt:lpstr>Summary</vt:lpstr>
      <vt:lpstr>True or False Quiz</vt:lpstr>
      <vt:lpstr>True or False Quiz - answers</vt:lpstr>
      <vt:lpstr>Exercise Parts of hands frequently missed during hand washing</vt:lpstr>
      <vt:lpstr>PowerPoint Presentation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Fellows, Carl (Admin)</dc:creator>
  <cp:lastModifiedBy>Aaron Mansfield</cp:lastModifiedBy>
  <cp:revision>96</cp:revision>
  <cp:lastPrinted>2019-09-03T14:33:34Z</cp:lastPrinted>
  <dcterms:created xsi:type="dcterms:W3CDTF">2019-04-29T07:11:35Z</dcterms:created>
  <dcterms:modified xsi:type="dcterms:W3CDTF">2023-01-24T10:20:10Z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A26065594</vt:lpwstr>
  </property>
  <property fmtid="{D5CDD505-2E9C-101B-9397-08002B2CF9AE}" pid="4" name="Objective-Title">
    <vt:lpwstr>Unit 8 Hand Hygiene</vt:lpwstr>
  </property>
  <property fmtid="{D5CDD505-2E9C-101B-9397-08002B2CF9AE}" pid="5" name="Objective-Description">
    <vt:lpwstr/>
  </property>
  <property fmtid="{D5CDD505-2E9C-101B-9397-08002B2CF9AE}" pid="6" name="Objective-CreationStamp">
    <vt:filetime>2019-04-29T08:23:15Z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2022-05-18T08:47:31Z</vt:filetime>
  </property>
  <property fmtid="{D5CDD505-2E9C-101B-9397-08002B2CF9AE}" pid="10" name="Objective-ModificationStamp">
    <vt:filetime>2022-05-18T08:47:31Z</vt:filetime>
  </property>
  <property fmtid="{D5CDD505-2E9C-101B-9397-08002B2CF9AE}" pid="11" name="Objective-Owner">
    <vt:lpwstr>Jones, Sarah (HSS - DHP - Public Health Protection)</vt:lpwstr>
  </property>
  <property fmtid="{D5CDD505-2E9C-101B-9397-08002B2CF9AE}" pid="12" name="Objective-Path">
    <vt:lpwstr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2_Understand how Infectious and Non Infectious hazards can be controlled:</vt:lpwstr>
  </property>
  <property fmtid="{D5CDD505-2E9C-101B-9397-08002B2CF9AE}" pid="13" name="Objective-Parent">
    <vt:lpwstr>Outcome 2_Understand how Infectious and Non Infectious hazards can be controlled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vA78109318</vt:lpwstr>
  </property>
  <property fmtid="{D5CDD505-2E9C-101B-9397-08002B2CF9AE}" pid="16" name="Objective-Version">
    <vt:lpwstr>26.0</vt:lpwstr>
  </property>
  <property fmtid="{D5CDD505-2E9C-101B-9397-08002B2CF9AE}" pid="17" name="Objective-VersionNumber">
    <vt:r8>30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lpwstr/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0x0101001B15C4D4928834458285C63D423C8584</vt:lpwstr>
  </property>
  <property fmtid="{D5CDD505-2E9C-101B-9397-08002B2CF9AE}" pid="34" name="MediaServiceImageTags">
    <vt:lpwstr/>
  </property>
</Properties>
</file>