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rts/chart1.xml" ContentType="application/vnd.openxmlformats-officedocument.drawingml.chart+xml"/>
  <Override PartName="/ppt/drawings/drawing1.xml" ContentType="application/vnd.openxmlformats-officedocument.drawingml.chartshapes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charts/chart2.xml" ContentType="application/vnd.openxmlformats-officedocument.drawingml.chart+xml"/>
  <Override PartName="/ppt/drawings/drawing2.xml" ContentType="application/vnd.openxmlformats-officedocument.drawingml.chartshapes+xml"/>
  <Override PartName="/ppt/notesSlides/notesSlide16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3648" r:id="rId5"/>
  </p:sldMasterIdLst>
  <p:notesMasterIdLst>
    <p:notesMasterId r:id="rId37"/>
  </p:notesMasterIdLst>
  <p:handoutMasterIdLst>
    <p:handoutMasterId r:id="rId38"/>
  </p:handoutMasterIdLst>
  <p:sldIdLst>
    <p:sldId id="257" r:id="rId6"/>
    <p:sldId id="265" r:id="rId7"/>
    <p:sldId id="307" r:id="rId8"/>
    <p:sldId id="266" r:id="rId9"/>
    <p:sldId id="267" r:id="rId10"/>
    <p:sldId id="308" r:id="rId11"/>
    <p:sldId id="309" r:id="rId12"/>
    <p:sldId id="310" r:id="rId13"/>
    <p:sldId id="311" r:id="rId14"/>
    <p:sldId id="315" r:id="rId15"/>
    <p:sldId id="313" r:id="rId16"/>
    <p:sldId id="277" r:id="rId17"/>
    <p:sldId id="316" r:id="rId18"/>
    <p:sldId id="314" r:id="rId19"/>
    <p:sldId id="264" r:id="rId20"/>
    <p:sldId id="322" r:id="rId21"/>
    <p:sldId id="324" r:id="rId22"/>
    <p:sldId id="293" r:id="rId23"/>
    <p:sldId id="321" r:id="rId24"/>
    <p:sldId id="331" r:id="rId25"/>
    <p:sldId id="347" r:id="rId26"/>
    <p:sldId id="332" r:id="rId27"/>
    <p:sldId id="340" r:id="rId28"/>
    <p:sldId id="341" r:id="rId29"/>
    <p:sldId id="346" r:id="rId30"/>
    <p:sldId id="318" r:id="rId31"/>
    <p:sldId id="345" r:id="rId32"/>
    <p:sldId id="338" r:id="rId33"/>
    <p:sldId id="344" r:id="rId34"/>
    <p:sldId id="343" r:id="rId35"/>
    <p:sldId id="342" r:id="rId36"/>
  </p:sldIdLst>
  <p:sldSz cx="9144000" cy="6858000" type="screen4x3"/>
  <p:notesSz cx="6669088" cy="9802813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1F33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596" autoAdjust="0"/>
    <p:restoredTop sz="69876" autoAdjust="0"/>
  </p:normalViewPr>
  <p:slideViewPr>
    <p:cSldViewPr>
      <p:cViewPr varScale="1">
        <p:scale>
          <a:sx n="57" d="100"/>
          <a:sy n="57" d="100"/>
        </p:scale>
        <p:origin x="739" y="53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70" d="100"/>
        <a:sy n="70" d="100"/>
      </p:scale>
      <p:origin x="0" y="-1008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9" Type="http://schemas.openxmlformats.org/officeDocument/2006/relationships/presProps" Target="presProps.xml"/><Relationship Id="rId21" Type="http://schemas.openxmlformats.org/officeDocument/2006/relationships/slide" Target="slides/slide16.xml"/><Relationship Id="rId34" Type="http://schemas.openxmlformats.org/officeDocument/2006/relationships/slide" Target="slides/slide29.xml"/><Relationship Id="rId42" Type="http://schemas.openxmlformats.org/officeDocument/2006/relationships/tableStyles" Target="tableStyles.xml"/><Relationship Id="rId7" Type="http://schemas.openxmlformats.org/officeDocument/2006/relationships/slide" Target="slides/slide2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slide" Target="slides/slide24.xml"/><Relationship Id="rId41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slide" Target="slides/slide27.xml"/><Relationship Id="rId37" Type="http://schemas.openxmlformats.org/officeDocument/2006/relationships/notesMaster" Target="notesMasters/notesMaster1.xml"/><Relationship Id="rId40" Type="http://schemas.openxmlformats.org/officeDocument/2006/relationships/viewProps" Target="viewProps.xml"/><Relationship Id="rId5" Type="http://schemas.openxmlformats.org/officeDocument/2006/relationships/slideMaster" Target="slideMasters/slideMaster1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slide" Target="slides/slide31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slide" Target="slides/slide26.xml"/><Relationship Id="rId4" Type="http://schemas.openxmlformats.org/officeDocument/2006/relationships/customXml" Target="../customXml/item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slide" Target="slides/slide30.xml"/><Relationship Id="rId43" Type="http://schemas.microsoft.com/office/2016/11/relationships/changesInfo" Target="changesInfos/changesInfo1.xml"/><Relationship Id="rId8" Type="http://schemas.openxmlformats.org/officeDocument/2006/relationships/slide" Target="slides/slide3.xml"/><Relationship Id="rId3" Type="http://schemas.openxmlformats.org/officeDocument/2006/relationships/customXml" Target="../customXml/item3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slide" Target="slides/slide28.xml"/><Relationship Id="rId38" Type="http://schemas.openxmlformats.org/officeDocument/2006/relationships/handoutMaster" Target="handoutMasters/handoutMaster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Dr Richard Burton" userId="b6e8c661-9531-4e9a-ad34-c2392fecb079" providerId="ADAL" clId="{BC588F73-A671-4032-8344-DA1C6B37CB59}"/>
    <pc:docChg chg="undo custSel modSld">
      <pc:chgData name="Dr Richard Burton" userId="b6e8c661-9531-4e9a-ad34-c2392fecb079" providerId="ADAL" clId="{BC588F73-A671-4032-8344-DA1C6B37CB59}" dt="2022-06-01T14:59:37.641" v="169" actId="20577"/>
      <pc:docMkLst>
        <pc:docMk/>
      </pc:docMkLst>
      <pc:sldChg chg="addSp modSp mod">
        <pc:chgData name="Dr Richard Burton" userId="b6e8c661-9531-4e9a-ad34-c2392fecb079" providerId="ADAL" clId="{BC588F73-A671-4032-8344-DA1C6B37CB59}" dt="2022-06-01T14:44:17.846" v="10" actId="1076"/>
        <pc:sldMkLst>
          <pc:docMk/>
          <pc:sldMk cId="3416370514" sldId="257"/>
        </pc:sldMkLst>
        <pc:spChg chg="mod">
          <ac:chgData name="Dr Richard Burton" userId="b6e8c661-9531-4e9a-ad34-c2392fecb079" providerId="ADAL" clId="{BC588F73-A671-4032-8344-DA1C6B37CB59}" dt="2022-06-01T14:43:57.866" v="6" actId="20577"/>
          <ac:spMkLst>
            <pc:docMk/>
            <pc:sldMk cId="3416370514" sldId="257"/>
            <ac:spMk id="2" creationId="{00000000-0000-0000-0000-000000000000}"/>
          </ac:spMkLst>
        </pc:spChg>
        <pc:picChg chg="add mod">
          <ac:chgData name="Dr Richard Burton" userId="b6e8c661-9531-4e9a-ad34-c2392fecb079" providerId="ADAL" clId="{BC588F73-A671-4032-8344-DA1C6B37CB59}" dt="2022-06-01T14:44:07.816" v="8" actId="1076"/>
          <ac:picMkLst>
            <pc:docMk/>
            <pc:sldMk cId="3416370514" sldId="257"/>
            <ac:picMk id="5" creationId="{3B297BBF-0D8B-49C3-B27D-7F50CEDD3F83}"/>
          </ac:picMkLst>
        </pc:picChg>
        <pc:picChg chg="add mod">
          <ac:chgData name="Dr Richard Burton" userId="b6e8c661-9531-4e9a-ad34-c2392fecb079" providerId="ADAL" clId="{BC588F73-A671-4032-8344-DA1C6B37CB59}" dt="2022-06-01T14:44:17.846" v="10" actId="1076"/>
          <ac:picMkLst>
            <pc:docMk/>
            <pc:sldMk cId="3416370514" sldId="257"/>
            <ac:picMk id="6" creationId="{6E4FB10C-720B-4D12-BD04-6BEC430993DD}"/>
          </ac:picMkLst>
        </pc:picChg>
      </pc:sldChg>
      <pc:sldChg chg="addSp modSp mod">
        <pc:chgData name="Dr Richard Burton" userId="b6e8c661-9531-4e9a-ad34-c2392fecb079" providerId="ADAL" clId="{BC588F73-A671-4032-8344-DA1C6B37CB59}" dt="2022-06-01T14:50:26.637" v="68" actId="1076"/>
        <pc:sldMkLst>
          <pc:docMk/>
          <pc:sldMk cId="1938426925" sldId="264"/>
        </pc:sldMkLst>
        <pc:picChg chg="add mod">
          <ac:chgData name="Dr Richard Burton" userId="b6e8c661-9531-4e9a-ad34-c2392fecb079" providerId="ADAL" clId="{BC588F73-A671-4032-8344-DA1C6B37CB59}" dt="2022-06-01T14:50:18.222" v="66" actId="1076"/>
          <ac:picMkLst>
            <pc:docMk/>
            <pc:sldMk cId="1938426925" sldId="264"/>
            <ac:picMk id="9" creationId="{4CC15417-DBB5-4B6A-B6FA-C9BB51708FE2}"/>
          </ac:picMkLst>
        </pc:picChg>
        <pc:picChg chg="add mod">
          <ac:chgData name="Dr Richard Burton" userId="b6e8c661-9531-4e9a-ad34-c2392fecb079" providerId="ADAL" clId="{BC588F73-A671-4032-8344-DA1C6B37CB59}" dt="2022-06-01T14:50:26.637" v="68" actId="1076"/>
          <ac:picMkLst>
            <pc:docMk/>
            <pc:sldMk cId="1938426925" sldId="264"/>
            <ac:picMk id="10" creationId="{E7BB8CB8-9FEF-4F41-B6F7-CF42B461C966}"/>
          </ac:picMkLst>
        </pc:picChg>
      </pc:sldChg>
      <pc:sldChg chg="addSp modSp mod">
        <pc:chgData name="Dr Richard Burton" userId="b6e8c661-9531-4e9a-ad34-c2392fecb079" providerId="ADAL" clId="{BC588F73-A671-4032-8344-DA1C6B37CB59}" dt="2022-06-01T14:44:45.294" v="14" actId="1076"/>
        <pc:sldMkLst>
          <pc:docMk/>
          <pc:sldMk cId="1907973935" sldId="265"/>
        </pc:sldMkLst>
        <pc:picChg chg="add mod">
          <ac:chgData name="Dr Richard Burton" userId="b6e8c661-9531-4e9a-ad34-c2392fecb079" providerId="ADAL" clId="{BC588F73-A671-4032-8344-DA1C6B37CB59}" dt="2022-06-01T14:44:29.687" v="12" actId="1076"/>
          <ac:picMkLst>
            <pc:docMk/>
            <pc:sldMk cId="1907973935" sldId="265"/>
            <ac:picMk id="5" creationId="{1374A764-B5A3-4989-9C8A-6CEE9C20A327}"/>
          </ac:picMkLst>
        </pc:picChg>
        <pc:picChg chg="add mod">
          <ac:chgData name="Dr Richard Burton" userId="b6e8c661-9531-4e9a-ad34-c2392fecb079" providerId="ADAL" clId="{BC588F73-A671-4032-8344-DA1C6B37CB59}" dt="2022-06-01T14:44:45.294" v="14" actId="1076"/>
          <ac:picMkLst>
            <pc:docMk/>
            <pc:sldMk cId="1907973935" sldId="265"/>
            <ac:picMk id="6" creationId="{251C39D7-34C1-4C65-9F46-80E7684ABF5F}"/>
          </ac:picMkLst>
        </pc:picChg>
      </pc:sldChg>
      <pc:sldChg chg="addSp modSp mod">
        <pc:chgData name="Dr Richard Burton" userId="b6e8c661-9531-4e9a-ad34-c2392fecb079" providerId="ADAL" clId="{BC588F73-A671-4032-8344-DA1C6B37CB59}" dt="2022-06-01T14:45:47.994" v="22" actId="1076"/>
        <pc:sldMkLst>
          <pc:docMk/>
          <pc:sldMk cId="630888895" sldId="266"/>
        </pc:sldMkLst>
        <pc:picChg chg="add mod">
          <ac:chgData name="Dr Richard Burton" userId="b6e8c661-9531-4e9a-ad34-c2392fecb079" providerId="ADAL" clId="{BC588F73-A671-4032-8344-DA1C6B37CB59}" dt="2022-06-01T14:45:39.309" v="20" actId="1076"/>
          <ac:picMkLst>
            <pc:docMk/>
            <pc:sldMk cId="630888895" sldId="266"/>
            <ac:picMk id="7" creationId="{C7E73686-ECF3-4BB0-81E0-BA37310A81F8}"/>
          </ac:picMkLst>
        </pc:picChg>
        <pc:picChg chg="add mod">
          <ac:chgData name="Dr Richard Burton" userId="b6e8c661-9531-4e9a-ad34-c2392fecb079" providerId="ADAL" clId="{BC588F73-A671-4032-8344-DA1C6B37CB59}" dt="2022-06-01T14:45:47.994" v="22" actId="1076"/>
          <ac:picMkLst>
            <pc:docMk/>
            <pc:sldMk cId="630888895" sldId="266"/>
            <ac:picMk id="8" creationId="{0A4C8296-1EF1-4B04-BFB1-8C28A5B22688}"/>
          </ac:picMkLst>
        </pc:picChg>
      </pc:sldChg>
      <pc:sldChg chg="addSp modSp mod">
        <pc:chgData name="Dr Richard Burton" userId="b6e8c661-9531-4e9a-ad34-c2392fecb079" providerId="ADAL" clId="{BC588F73-A671-4032-8344-DA1C6B37CB59}" dt="2022-06-01T14:46:06.332" v="26" actId="1076"/>
        <pc:sldMkLst>
          <pc:docMk/>
          <pc:sldMk cId="3617852709" sldId="267"/>
        </pc:sldMkLst>
        <pc:picChg chg="add mod">
          <ac:chgData name="Dr Richard Burton" userId="b6e8c661-9531-4e9a-ad34-c2392fecb079" providerId="ADAL" clId="{BC588F73-A671-4032-8344-DA1C6B37CB59}" dt="2022-06-01T14:45:59.057" v="24" actId="1076"/>
          <ac:picMkLst>
            <pc:docMk/>
            <pc:sldMk cId="3617852709" sldId="267"/>
            <ac:picMk id="4" creationId="{3430515F-5480-41F2-883D-EAB0F33F0B54}"/>
          </ac:picMkLst>
        </pc:picChg>
        <pc:picChg chg="add mod">
          <ac:chgData name="Dr Richard Burton" userId="b6e8c661-9531-4e9a-ad34-c2392fecb079" providerId="ADAL" clId="{BC588F73-A671-4032-8344-DA1C6B37CB59}" dt="2022-06-01T14:46:06.332" v="26" actId="1076"/>
          <ac:picMkLst>
            <pc:docMk/>
            <pc:sldMk cId="3617852709" sldId="267"/>
            <ac:picMk id="5" creationId="{945156BD-B1AE-4315-9561-0302B251CEBC}"/>
          </ac:picMkLst>
        </pc:picChg>
      </pc:sldChg>
      <pc:sldChg chg="addSp modSp mod">
        <pc:chgData name="Dr Richard Burton" userId="b6e8c661-9531-4e9a-ad34-c2392fecb079" providerId="ADAL" clId="{BC588F73-A671-4032-8344-DA1C6B37CB59}" dt="2022-06-01T14:49:27.745" v="56" actId="1076"/>
        <pc:sldMkLst>
          <pc:docMk/>
          <pc:sldMk cId="372984399" sldId="277"/>
        </pc:sldMkLst>
        <pc:picChg chg="add mod">
          <ac:chgData name="Dr Richard Burton" userId="b6e8c661-9531-4e9a-ad34-c2392fecb079" providerId="ADAL" clId="{BC588F73-A671-4032-8344-DA1C6B37CB59}" dt="2022-06-01T14:49:13.279" v="52" actId="1076"/>
          <ac:picMkLst>
            <pc:docMk/>
            <pc:sldMk cId="372984399" sldId="277"/>
            <ac:picMk id="4" creationId="{B1EA1FAE-1BF8-4082-A0CE-672701E5FBE5}"/>
          </ac:picMkLst>
        </pc:picChg>
        <pc:picChg chg="add mod">
          <ac:chgData name="Dr Richard Burton" userId="b6e8c661-9531-4e9a-ad34-c2392fecb079" providerId="ADAL" clId="{BC588F73-A671-4032-8344-DA1C6B37CB59}" dt="2022-06-01T14:49:27.745" v="56" actId="1076"/>
          <ac:picMkLst>
            <pc:docMk/>
            <pc:sldMk cId="372984399" sldId="277"/>
            <ac:picMk id="5" creationId="{DF3E35FC-BCC5-4FEA-B4EE-FAF622446D83}"/>
          </ac:picMkLst>
        </pc:picChg>
      </pc:sldChg>
      <pc:sldChg chg="addSp modSp mod">
        <pc:chgData name="Dr Richard Burton" userId="b6e8c661-9531-4e9a-ad34-c2392fecb079" providerId="ADAL" clId="{BC588F73-A671-4032-8344-DA1C6B37CB59}" dt="2022-06-01T14:52:20.128" v="88" actId="1076"/>
        <pc:sldMkLst>
          <pc:docMk/>
          <pc:sldMk cId="678666696" sldId="293"/>
        </pc:sldMkLst>
        <pc:spChg chg="mod">
          <ac:chgData name="Dr Richard Burton" userId="b6e8c661-9531-4e9a-ad34-c2392fecb079" providerId="ADAL" clId="{BC588F73-A671-4032-8344-DA1C6B37CB59}" dt="2022-06-01T14:52:07.722" v="85" actId="1076"/>
          <ac:spMkLst>
            <pc:docMk/>
            <pc:sldMk cId="678666696" sldId="293"/>
            <ac:spMk id="5" creationId="{00000000-0000-0000-0000-000000000000}"/>
          </ac:spMkLst>
        </pc:spChg>
        <pc:picChg chg="add mod">
          <ac:chgData name="Dr Richard Burton" userId="b6e8c661-9531-4e9a-ad34-c2392fecb079" providerId="ADAL" clId="{BC588F73-A671-4032-8344-DA1C6B37CB59}" dt="2022-06-01T14:52:11.765" v="86" actId="1076"/>
          <ac:picMkLst>
            <pc:docMk/>
            <pc:sldMk cId="678666696" sldId="293"/>
            <ac:picMk id="8" creationId="{49B814B7-00BB-498F-8EF6-1153E19F3815}"/>
          </ac:picMkLst>
        </pc:picChg>
        <pc:picChg chg="add mod">
          <ac:chgData name="Dr Richard Burton" userId="b6e8c661-9531-4e9a-ad34-c2392fecb079" providerId="ADAL" clId="{BC588F73-A671-4032-8344-DA1C6B37CB59}" dt="2022-06-01T14:52:20.128" v="88" actId="1076"/>
          <ac:picMkLst>
            <pc:docMk/>
            <pc:sldMk cId="678666696" sldId="293"/>
            <ac:picMk id="9" creationId="{A2FB5CA5-C4BD-4371-81CD-5031EEE19F0B}"/>
          </ac:picMkLst>
        </pc:picChg>
      </pc:sldChg>
      <pc:sldChg chg="addSp modSp mod">
        <pc:chgData name="Dr Richard Burton" userId="b6e8c661-9531-4e9a-ad34-c2392fecb079" providerId="ADAL" clId="{BC588F73-A671-4032-8344-DA1C6B37CB59}" dt="2022-06-01T14:45:17.427" v="18" actId="1076"/>
        <pc:sldMkLst>
          <pc:docMk/>
          <pc:sldMk cId="2309720966" sldId="307"/>
        </pc:sldMkLst>
        <pc:picChg chg="add mod">
          <ac:chgData name="Dr Richard Burton" userId="b6e8c661-9531-4e9a-ad34-c2392fecb079" providerId="ADAL" clId="{BC588F73-A671-4032-8344-DA1C6B37CB59}" dt="2022-06-01T14:45:04.719" v="16" actId="1076"/>
          <ac:picMkLst>
            <pc:docMk/>
            <pc:sldMk cId="2309720966" sldId="307"/>
            <ac:picMk id="4" creationId="{29E21A46-11AC-48C8-942E-F57F2B12935B}"/>
          </ac:picMkLst>
        </pc:picChg>
        <pc:picChg chg="add mod">
          <ac:chgData name="Dr Richard Burton" userId="b6e8c661-9531-4e9a-ad34-c2392fecb079" providerId="ADAL" clId="{BC588F73-A671-4032-8344-DA1C6B37CB59}" dt="2022-06-01T14:45:17.427" v="18" actId="1076"/>
          <ac:picMkLst>
            <pc:docMk/>
            <pc:sldMk cId="2309720966" sldId="307"/>
            <ac:picMk id="5" creationId="{D39418C3-D808-4682-93A4-9B759758AA68}"/>
          </ac:picMkLst>
        </pc:picChg>
      </pc:sldChg>
      <pc:sldChg chg="addSp modSp mod">
        <pc:chgData name="Dr Richard Burton" userId="b6e8c661-9531-4e9a-ad34-c2392fecb079" providerId="ADAL" clId="{BC588F73-A671-4032-8344-DA1C6B37CB59}" dt="2022-06-01T14:46:27.460" v="30" actId="1076"/>
        <pc:sldMkLst>
          <pc:docMk/>
          <pc:sldMk cId="175380872" sldId="308"/>
        </pc:sldMkLst>
        <pc:picChg chg="add mod">
          <ac:chgData name="Dr Richard Burton" userId="b6e8c661-9531-4e9a-ad34-c2392fecb079" providerId="ADAL" clId="{BC588F73-A671-4032-8344-DA1C6B37CB59}" dt="2022-06-01T14:46:18.640" v="28" actId="1076"/>
          <ac:picMkLst>
            <pc:docMk/>
            <pc:sldMk cId="175380872" sldId="308"/>
            <ac:picMk id="4" creationId="{BCEEA62C-79B2-4190-A977-F10878B9BA25}"/>
          </ac:picMkLst>
        </pc:picChg>
        <pc:picChg chg="add mod">
          <ac:chgData name="Dr Richard Burton" userId="b6e8c661-9531-4e9a-ad34-c2392fecb079" providerId="ADAL" clId="{BC588F73-A671-4032-8344-DA1C6B37CB59}" dt="2022-06-01T14:46:27.460" v="30" actId="1076"/>
          <ac:picMkLst>
            <pc:docMk/>
            <pc:sldMk cId="175380872" sldId="308"/>
            <ac:picMk id="5" creationId="{89866C81-7BB6-4C56-A92C-A18F0D8071CA}"/>
          </ac:picMkLst>
        </pc:picChg>
      </pc:sldChg>
      <pc:sldChg chg="addSp modSp mod">
        <pc:chgData name="Dr Richard Burton" userId="b6e8c661-9531-4e9a-ad34-c2392fecb079" providerId="ADAL" clId="{BC588F73-A671-4032-8344-DA1C6B37CB59}" dt="2022-06-01T14:47:23.507" v="34" actId="1076"/>
        <pc:sldMkLst>
          <pc:docMk/>
          <pc:sldMk cId="1823986242" sldId="309"/>
        </pc:sldMkLst>
        <pc:picChg chg="add mod">
          <ac:chgData name="Dr Richard Burton" userId="b6e8c661-9531-4e9a-ad34-c2392fecb079" providerId="ADAL" clId="{BC588F73-A671-4032-8344-DA1C6B37CB59}" dt="2022-06-01T14:46:43.796" v="32" actId="1076"/>
          <ac:picMkLst>
            <pc:docMk/>
            <pc:sldMk cId="1823986242" sldId="309"/>
            <ac:picMk id="9" creationId="{DF0080ED-F388-4F23-BEB9-9EF066A47EAF}"/>
          </ac:picMkLst>
        </pc:picChg>
        <pc:picChg chg="add mod">
          <ac:chgData name="Dr Richard Burton" userId="b6e8c661-9531-4e9a-ad34-c2392fecb079" providerId="ADAL" clId="{BC588F73-A671-4032-8344-DA1C6B37CB59}" dt="2022-06-01T14:47:23.507" v="34" actId="1076"/>
          <ac:picMkLst>
            <pc:docMk/>
            <pc:sldMk cId="1823986242" sldId="309"/>
            <ac:picMk id="10" creationId="{A17A9236-BC1D-4F89-9A5C-B135B5C47F3D}"/>
          </ac:picMkLst>
        </pc:picChg>
      </pc:sldChg>
      <pc:sldChg chg="addSp modSp mod">
        <pc:chgData name="Dr Richard Burton" userId="b6e8c661-9531-4e9a-ad34-c2392fecb079" providerId="ADAL" clId="{BC588F73-A671-4032-8344-DA1C6B37CB59}" dt="2022-06-01T14:47:40.998" v="38" actId="1076"/>
        <pc:sldMkLst>
          <pc:docMk/>
          <pc:sldMk cId="2467466356" sldId="310"/>
        </pc:sldMkLst>
        <pc:picChg chg="add mod">
          <ac:chgData name="Dr Richard Burton" userId="b6e8c661-9531-4e9a-ad34-c2392fecb079" providerId="ADAL" clId="{BC588F73-A671-4032-8344-DA1C6B37CB59}" dt="2022-06-01T14:47:33.693" v="36" actId="1076"/>
          <ac:picMkLst>
            <pc:docMk/>
            <pc:sldMk cId="2467466356" sldId="310"/>
            <ac:picMk id="8" creationId="{CF043BCD-43D3-40EF-928D-205968B718FC}"/>
          </ac:picMkLst>
        </pc:picChg>
        <pc:picChg chg="add mod">
          <ac:chgData name="Dr Richard Burton" userId="b6e8c661-9531-4e9a-ad34-c2392fecb079" providerId="ADAL" clId="{BC588F73-A671-4032-8344-DA1C6B37CB59}" dt="2022-06-01T14:47:40.998" v="38" actId="1076"/>
          <ac:picMkLst>
            <pc:docMk/>
            <pc:sldMk cId="2467466356" sldId="310"/>
            <ac:picMk id="9" creationId="{525B762F-0831-40E9-A48A-540640B559FF}"/>
          </ac:picMkLst>
        </pc:picChg>
      </pc:sldChg>
      <pc:sldChg chg="addSp modSp mod">
        <pc:chgData name="Dr Richard Burton" userId="b6e8c661-9531-4e9a-ad34-c2392fecb079" providerId="ADAL" clId="{BC588F73-A671-4032-8344-DA1C6B37CB59}" dt="2022-06-01T14:48:03.955" v="42" actId="1076"/>
        <pc:sldMkLst>
          <pc:docMk/>
          <pc:sldMk cId="2506929720" sldId="311"/>
        </pc:sldMkLst>
        <pc:picChg chg="add mod">
          <ac:chgData name="Dr Richard Burton" userId="b6e8c661-9531-4e9a-ad34-c2392fecb079" providerId="ADAL" clId="{BC588F73-A671-4032-8344-DA1C6B37CB59}" dt="2022-06-01T14:47:53.283" v="40" actId="1076"/>
          <ac:picMkLst>
            <pc:docMk/>
            <pc:sldMk cId="2506929720" sldId="311"/>
            <ac:picMk id="7" creationId="{2FDFA001-AE28-473B-AC40-E7A31916DEB5}"/>
          </ac:picMkLst>
        </pc:picChg>
        <pc:picChg chg="add mod">
          <ac:chgData name="Dr Richard Burton" userId="b6e8c661-9531-4e9a-ad34-c2392fecb079" providerId="ADAL" clId="{BC588F73-A671-4032-8344-DA1C6B37CB59}" dt="2022-06-01T14:48:03.955" v="42" actId="1076"/>
          <ac:picMkLst>
            <pc:docMk/>
            <pc:sldMk cId="2506929720" sldId="311"/>
            <ac:picMk id="11" creationId="{54640C96-62C4-4CED-8366-F8D0887950B0}"/>
          </ac:picMkLst>
        </pc:picChg>
      </pc:sldChg>
      <pc:sldChg chg="addSp modSp mod">
        <pc:chgData name="Dr Richard Burton" userId="b6e8c661-9531-4e9a-ad34-c2392fecb079" providerId="ADAL" clId="{BC588F73-A671-4032-8344-DA1C6B37CB59}" dt="2022-06-01T14:48:52.406" v="50" actId="1076"/>
        <pc:sldMkLst>
          <pc:docMk/>
          <pc:sldMk cId="2091785159" sldId="313"/>
        </pc:sldMkLst>
        <pc:picChg chg="add mod">
          <ac:chgData name="Dr Richard Burton" userId="b6e8c661-9531-4e9a-ad34-c2392fecb079" providerId="ADAL" clId="{BC588F73-A671-4032-8344-DA1C6B37CB59}" dt="2022-06-01T14:48:44.389" v="48" actId="1076"/>
          <ac:picMkLst>
            <pc:docMk/>
            <pc:sldMk cId="2091785159" sldId="313"/>
            <ac:picMk id="5" creationId="{7B6F0F0E-4A73-40ED-850F-2AD0521B17F3}"/>
          </ac:picMkLst>
        </pc:picChg>
        <pc:picChg chg="add mod">
          <ac:chgData name="Dr Richard Burton" userId="b6e8c661-9531-4e9a-ad34-c2392fecb079" providerId="ADAL" clId="{BC588F73-A671-4032-8344-DA1C6B37CB59}" dt="2022-06-01T14:48:52.406" v="50" actId="1076"/>
          <ac:picMkLst>
            <pc:docMk/>
            <pc:sldMk cId="2091785159" sldId="313"/>
            <ac:picMk id="6" creationId="{13D761BB-6F65-4BA2-8248-7812D3F8BC92}"/>
          </ac:picMkLst>
        </pc:picChg>
      </pc:sldChg>
      <pc:sldChg chg="addSp modSp mod">
        <pc:chgData name="Dr Richard Burton" userId="b6e8c661-9531-4e9a-ad34-c2392fecb079" providerId="ADAL" clId="{BC588F73-A671-4032-8344-DA1C6B37CB59}" dt="2022-06-01T14:50:06.755" v="64" actId="1076"/>
        <pc:sldMkLst>
          <pc:docMk/>
          <pc:sldMk cId="642691899" sldId="314"/>
        </pc:sldMkLst>
        <pc:picChg chg="add mod">
          <ac:chgData name="Dr Richard Burton" userId="b6e8c661-9531-4e9a-ad34-c2392fecb079" providerId="ADAL" clId="{BC588F73-A671-4032-8344-DA1C6B37CB59}" dt="2022-06-01T14:49:57.028" v="62" actId="1076"/>
          <ac:picMkLst>
            <pc:docMk/>
            <pc:sldMk cId="642691899" sldId="314"/>
            <ac:picMk id="5" creationId="{270EE632-2E4D-4C08-8CC4-7ED72AC22332}"/>
          </ac:picMkLst>
        </pc:picChg>
        <pc:picChg chg="add mod">
          <ac:chgData name="Dr Richard Burton" userId="b6e8c661-9531-4e9a-ad34-c2392fecb079" providerId="ADAL" clId="{BC588F73-A671-4032-8344-DA1C6B37CB59}" dt="2022-06-01T14:50:06.755" v="64" actId="1076"/>
          <ac:picMkLst>
            <pc:docMk/>
            <pc:sldMk cId="642691899" sldId="314"/>
            <ac:picMk id="6" creationId="{56A6580B-8C7C-4AD6-ADE3-063C343AAC11}"/>
          </ac:picMkLst>
        </pc:picChg>
      </pc:sldChg>
      <pc:sldChg chg="addSp modSp mod">
        <pc:chgData name="Dr Richard Burton" userId="b6e8c661-9531-4e9a-ad34-c2392fecb079" providerId="ADAL" clId="{BC588F73-A671-4032-8344-DA1C6B37CB59}" dt="2022-06-01T14:48:29.358" v="46" actId="1076"/>
        <pc:sldMkLst>
          <pc:docMk/>
          <pc:sldMk cId="4278491378" sldId="315"/>
        </pc:sldMkLst>
        <pc:picChg chg="add mod">
          <ac:chgData name="Dr Richard Burton" userId="b6e8c661-9531-4e9a-ad34-c2392fecb079" providerId="ADAL" clId="{BC588F73-A671-4032-8344-DA1C6B37CB59}" dt="2022-06-01T14:48:21.041" v="44" actId="1076"/>
          <ac:picMkLst>
            <pc:docMk/>
            <pc:sldMk cId="4278491378" sldId="315"/>
            <ac:picMk id="4" creationId="{D6C9EBCC-2806-41FB-8DA8-862DC77FA53C}"/>
          </ac:picMkLst>
        </pc:picChg>
        <pc:picChg chg="add mod">
          <ac:chgData name="Dr Richard Burton" userId="b6e8c661-9531-4e9a-ad34-c2392fecb079" providerId="ADAL" clId="{BC588F73-A671-4032-8344-DA1C6B37CB59}" dt="2022-06-01T14:48:29.358" v="46" actId="1076"/>
          <ac:picMkLst>
            <pc:docMk/>
            <pc:sldMk cId="4278491378" sldId="315"/>
            <ac:picMk id="5" creationId="{4F5C489F-58B1-44E8-9540-634CBE4EF2E7}"/>
          </ac:picMkLst>
        </pc:picChg>
      </pc:sldChg>
      <pc:sldChg chg="addSp modSp mod">
        <pc:chgData name="Dr Richard Burton" userId="b6e8c661-9531-4e9a-ad34-c2392fecb079" providerId="ADAL" clId="{BC588F73-A671-4032-8344-DA1C6B37CB59}" dt="2022-06-01T14:49:47.862" v="60" actId="1076"/>
        <pc:sldMkLst>
          <pc:docMk/>
          <pc:sldMk cId="1551192207" sldId="316"/>
        </pc:sldMkLst>
        <pc:picChg chg="add mod">
          <ac:chgData name="Dr Richard Burton" userId="b6e8c661-9531-4e9a-ad34-c2392fecb079" providerId="ADAL" clId="{BC588F73-A671-4032-8344-DA1C6B37CB59}" dt="2022-06-01T14:49:37.437" v="58" actId="1076"/>
          <ac:picMkLst>
            <pc:docMk/>
            <pc:sldMk cId="1551192207" sldId="316"/>
            <ac:picMk id="4" creationId="{50DD914E-E34D-4F32-A579-D58D340F2F0F}"/>
          </ac:picMkLst>
        </pc:picChg>
        <pc:picChg chg="add mod">
          <ac:chgData name="Dr Richard Burton" userId="b6e8c661-9531-4e9a-ad34-c2392fecb079" providerId="ADAL" clId="{BC588F73-A671-4032-8344-DA1C6B37CB59}" dt="2022-06-01T14:49:47.862" v="60" actId="1076"/>
          <ac:picMkLst>
            <pc:docMk/>
            <pc:sldMk cId="1551192207" sldId="316"/>
            <ac:picMk id="5" creationId="{AF98FDF1-B02F-4A9C-ADF0-5BA2FB88FD2B}"/>
          </ac:picMkLst>
        </pc:picChg>
      </pc:sldChg>
      <pc:sldChg chg="addSp modSp mod">
        <pc:chgData name="Dr Richard Burton" userId="b6e8c661-9531-4e9a-ad34-c2392fecb079" providerId="ADAL" clId="{BC588F73-A671-4032-8344-DA1C6B37CB59}" dt="2022-06-01T14:56:29.701" v="142" actId="1076"/>
        <pc:sldMkLst>
          <pc:docMk/>
          <pc:sldMk cId="887580" sldId="318"/>
        </pc:sldMkLst>
        <pc:spChg chg="mod">
          <ac:chgData name="Dr Richard Burton" userId="b6e8c661-9531-4e9a-ad34-c2392fecb079" providerId="ADAL" clId="{BC588F73-A671-4032-8344-DA1C6B37CB59}" dt="2022-06-01T14:56:11.565" v="138" actId="1076"/>
          <ac:spMkLst>
            <pc:docMk/>
            <pc:sldMk cId="887580" sldId="318"/>
            <ac:spMk id="4" creationId="{00000000-0000-0000-0000-000000000000}"/>
          </ac:spMkLst>
        </pc:spChg>
        <pc:picChg chg="add mod">
          <ac:chgData name="Dr Richard Burton" userId="b6e8c661-9531-4e9a-ad34-c2392fecb079" providerId="ADAL" clId="{BC588F73-A671-4032-8344-DA1C6B37CB59}" dt="2022-06-01T14:56:18.241" v="140" actId="1076"/>
          <ac:picMkLst>
            <pc:docMk/>
            <pc:sldMk cId="887580" sldId="318"/>
            <ac:picMk id="5" creationId="{835517F5-B583-47C0-9559-35FF6E8820F3}"/>
          </ac:picMkLst>
        </pc:picChg>
        <pc:picChg chg="add mod">
          <ac:chgData name="Dr Richard Burton" userId="b6e8c661-9531-4e9a-ad34-c2392fecb079" providerId="ADAL" clId="{BC588F73-A671-4032-8344-DA1C6B37CB59}" dt="2022-06-01T14:56:29.701" v="142" actId="1076"/>
          <ac:picMkLst>
            <pc:docMk/>
            <pc:sldMk cId="887580" sldId="318"/>
            <ac:picMk id="6" creationId="{232ECB30-E6BE-4F83-96A8-56794225CC29}"/>
          </ac:picMkLst>
        </pc:picChg>
      </pc:sldChg>
      <pc:sldChg chg="addSp modSp mod">
        <pc:chgData name="Dr Richard Burton" userId="b6e8c661-9531-4e9a-ad34-c2392fecb079" providerId="ADAL" clId="{BC588F73-A671-4032-8344-DA1C6B37CB59}" dt="2022-06-01T14:52:43.821" v="93" actId="1076"/>
        <pc:sldMkLst>
          <pc:docMk/>
          <pc:sldMk cId="1843291371" sldId="321"/>
        </pc:sldMkLst>
        <pc:spChg chg="mod">
          <ac:chgData name="Dr Richard Burton" userId="b6e8c661-9531-4e9a-ad34-c2392fecb079" providerId="ADAL" clId="{BC588F73-A671-4032-8344-DA1C6B37CB59}" dt="2022-06-01T14:52:27.849" v="89" actId="20577"/>
          <ac:spMkLst>
            <pc:docMk/>
            <pc:sldMk cId="1843291371" sldId="321"/>
            <ac:spMk id="56322" creationId="{00000000-0000-0000-0000-000000000000}"/>
          </ac:spMkLst>
        </pc:spChg>
        <pc:picChg chg="add mod">
          <ac:chgData name="Dr Richard Burton" userId="b6e8c661-9531-4e9a-ad34-c2392fecb079" providerId="ADAL" clId="{BC588F73-A671-4032-8344-DA1C6B37CB59}" dt="2022-06-01T14:52:37.371" v="91" actId="1076"/>
          <ac:picMkLst>
            <pc:docMk/>
            <pc:sldMk cId="1843291371" sldId="321"/>
            <ac:picMk id="7" creationId="{C370FD35-0896-4B56-9B7B-6914B30F4847}"/>
          </ac:picMkLst>
        </pc:picChg>
        <pc:picChg chg="add mod">
          <ac:chgData name="Dr Richard Burton" userId="b6e8c661-9531-4e9a-ad34-c2392fecb079" providerId="ADAL" clId="{BC588F73-A671-4032-8344-DA1C6B37CB59}" dt="2022-06-01T14:52:43.821" v="93" actId="1076"/>
          <ac:picMkLst>
            <pc:docMk/>
            <pc:sldMk cId="1843291371" sldId="321"/>
            <ac:picMk id="9" creationId="{65C64D50-BA04-4AAE-BDA5-C880847E8FEE}"/>
          </ac:picMkLst>
        </pc:picChg>
      </pc:sldChg>
      <pc:sldChg chg="addSp modSp mod">
        <pc:chgData name="Dr Richard Burton" userId="b6e8c661-9531-4e9a-ad34-c2392fecb079" providerId="ADAL" clId="{BC588F73-A671-4032-8344-DA1C6B37CB59}" dt="2022-06-01T14:51:03.380" v="73" actId="1076"/>
        <pc:sldMkLst>
          <pc:docMk/>
          <pc:sldMk cId="1001213708" sldId="322"/>
        </pc:sldMkLst>
        <pc:spChg chg="mod">
          <ac:chgData name="Dr Richard Burton" userId="b6e8c661-9531-4e9a-ad34-c2392fecb079" providerId="ADAL" clId="{BC588F73-A671-4032-8344-DA1C6B37CB59}" dt="2022-06-01T14:51:03.380" v="73" actId="1076"/>
          <ac:spMkLst>
            <pc:docMk/>
            <pc:sldMk cId="1001213708" sldId="322"/>
            <ac:spMk id="6" creationId="{00000000-0000-0000-0000-000000000000}"/>
          </ac:spMkLst>
        </pc:spChg>
        <pc:picChg chg="add mod">
          <ac:chgData name="Dr Richard Burton" userId="b6e8c661-9531-4e9a-ad34-c2392fecb079" providerId="ADAL" clId="{BC588F73-A671-4032-8344-DA1C6B37CB59}" dt="2022-06-01T14:50:52.550" v="70" actId="1076"/>
          <ac:picMkLst>
            <pc:docMk/>
            <pc:sldMk cId="1001213708" sldId="322"/>
            <ac:picMk id="9" creationId="{F55597DD-B725-4B8F-86DC-2C4BCACE2BA0}"/>
          </ac:picMkLst>
        </pc:picChg>
        <pc:picChg chg="add mod">
          <ac:chgData name="Dr Richard Burton" userId="b6e8c661-9531-4e9a-ad34-c2392fecb079" providerId="ADAL" clId="{BC588F73-A671-4032-8344-DA1C6B37CB59}" dt="2022-06-01T14:51:01.821" v="72" actId="1076"/>
          <ac:picMkLst>
            <pc:docMk/>
            <pc:sldMk cId="1001213708" sldId="322"/>
            <ac:picMk id="10" creationId="{CDE1B881-A955-4915-8326-6CAD6391B80A}"/>
          </ac:picMkLst>
        </pc:picChg>
      </pc:sldChg>
      <pc:sldChg chg="addSp delSp modSp mod">
        <pc:chgData name="Dr Richard Burton" userId="b6e8c661-9531-4e9a-ad34-c2392fecb079" providerId="ADAL" clId="{BC588F73-A671-4032-8344-DA1C6B37CB59}" dt="2022-06-01T14:51:42.051" v="81" actId="1076"/>
        <pc:sldMkLst>
          <pc:docMk/>
          <pc:sldMk cId="3993034524" sldId="324"/>
        </pc:sldMkLst>
        <pc:spChg chg="add del">
          <ac:chgData name="Dr Richard Burton" userId="b6e8c661-9531-4e9a-ad34-c2392fecb079" providerId="ADAL" clId="{BC588F73-A671-4032-8344-DA1C6B37CB59}" dt="2022-06-01T14:51:35.145" v="79"/>
          <ac:spMkLst>
            <pc:docMk/>
            <pc:sldMk cId="3993034524" sldId="324"/>
            <ac:spMk id="2" creationId="{00000000-0000-0000-0000-000000000000}"/>
          </ac:spMkLst>
        </pc:spChg>
        <pc:picChg chg="add mod">
          <ac:chgData name="Dr Richard Burton" userId="b6e8c661-9531-4e9a-ad34-c2392fecb079" providerId="ADAL" clId="{BC588F73-A671-4032-8344-DA1C6B37CB59}" dt="2022-06-01T14:51:20.254" v="75"/>
          <ac:picMkLst>
            <pc:docMk/>
            <pc:sldMk cId="3993034524" sldId="324"/>
            <ac:picMk id="8" creationId="{CB1EE564-8FAC-43A3-B4B3-B146DB30D4BF}"/>
          </ac:picMkLst>
        </pc:picChg>
        <pc:picChg chg="add mod">
          <ac:chgData name="Dr Richard Burton" userId="b6e8c661-9531-4e9a-ad34-c2392fecb079" providerId="ADAL" clId="{BC588F73-A671-4032-8344-DA1C6B37CB59}" dt="2022-06-01T14:51:28.407" v="77" actId="1076"/>
          <ac:picMkLst>
            <pc:docMk/>
            <pc:sldMk cId="3993034524" sldId="324"/>
            <ac:picMk id="10" creationId="{CA4BD9E1-5847-4F7E-AC54-11BFCB8E3B51}"/>
          </ac:picMkLst>
        </pc:picChg>
        <pc:picChg chg="add mod">
          <ac:chgData name="Dr Richard Burton" userId="b6e8c661-9531-4e9a-ad34-c2392fecb079" providerId="ADAL" clId="{BC588F73-A671-4032-8344-DA1C6B37CB59}" dt="2022-06-01T14:51:35.145" v="79"/>
          <ac:picMkLst>
            <pc:docMk/>
            <pc:sldMk cId="3993034524" sldId="324"/>
            <ac:picMk id="11" creationId="{870F8EFF-0E03-49CE-9DCF-A9C6455C5B05}"/>
          </ac:picMkLst>
        </pc:picChg>
        <pc:picChg chg="add mod">
          <ac:chgData name="Dr Richard Burton" userId="b6e8c661-9531-4e9a-ad34-c2392fecb079" providerId="ADAL" clId="{BC588F73-A671-4032-8344-DA1C6B37CB59}" dt="2022-06-01T14:51:42.051" v="81" actId="1076"/>
          <ac:picMkLst>
            <pc:docMk/>
            <pc:sldMk cId="3993034524" sldId="324"/>
            <ac:picMk id="12" creationId="{10896D7E-F7D4-42AA-9C09-46A634F42064}"/>
          </ac:picMkLst>
        </pc:picChg>
      </pc:sldChg>
      <pc:sldChg chg="addSp delSp modSp mod">
        <pc:chgData name="Dr Richard Burton" userId="b6e8c661-9531-4e9a-ad34-c2392fecb079" providerId="ADAL" clId="{BC588F73-A671-4032-8344-DA1C6B37CB59}" dt="2022-06-01T14:53:50.346" v="109" actId="1076"/>
        <pc:sldMkLst>
          <pc:docMk/>
          <pc:sldMk cId="4255915266" sldId="331"/>
        </pc:sldMkLst>
        <pc:spChg chg="mod">
          <ac:chgData name="Dr Richard Burton" userId="b6e8c661-9531-4e9a-ad34-c2392fecb079" providerId="ADAL" clId="{BC588F73-A671-4032-8344-DA1C6B37CB59}" dt="2022-06-01T14:53:27.032" v="102" actId="20577"/>
          <ac:spMkLst>
            <pc:docMk/>
            <pc:sldMk cId="4255915266" sldId="331"/>
            <ac:spMk id="2" creationId="{00000000-0000-0000-0000-000000000000}"/>
          </ac:spMkLst>
        </pc:spChg>
        <pc:spChg chg="add del">
          <ac:chgData name="Dr Richard Burton" userId="b6e8c661-9531-4e9a-ad34-c2392fecb079" providerId="ADAL" clId="{BC588F73-A671-4032-8344-DA1C6B37CB59}" dt="2022-06-01T14:53:44.153" v="107"/>
          <ac:spMkLst>
            <pc:docMk/>
            <pc:sldMk cId="4255915266" sldId="331"/>
            <ac:spMk id="3" creationId="{00000000-0000-0000-0000-000000000000}"/>
          </ac:spMkLst>
        </pc:spChg>
        <pc:picChg chg="add mod">
          <ac:chgData name="Dr Richard Burton" userId="b6e8c661-9531-4e9a-ad34-c2392fecb079" providerId="ADAL" clId="{BC588F73-A671-4032-8344-DA1C6B37CB59}" dt="2022-06-01T14:52:59.685" v="96"/>
          <ac:picMkLst>
            <pc:docMk/>
            <pc:sldMk cId="4255915266" sldId="331"/>
            <ac:picMk id="8" creationId="{58591D58-0781-4E01-92C8-B669527C5CA5}"/>
          </ac:picMkLst>
        </pc:picChg>
        <pc:picChg chg="add mod">
          <ac:chgData name="Dr Richard Burton" userId="b6e8c661-9531-4e9a-ad34-c2392fecb079" providerId="ADAL" clId="{BC588F73-A671-4032-8344-DA1C6B37CB59}" dt="2022-06-01T14:53:06.510" v="98"/>
          <ac:picMkLst>
            <pc:docMk/>
            <pc:sldMk cId="4255915266" sldId="331"/>
            <ac:picMk id="9" creationId="{BA8AE650-C475-49F3-A217-FD242600BE3E}"/>
          </ac:picMkLst>
        </pc:picChg>
        <pc:picChg chg="add mod">
          <ac:chgData name="Dr Richard Burton" userId="b6e8c661-9531-4e9a-ad34-c2392fecb079" providerId="ADAL" clId="{BC588F73-A671-4032-8344-DA1C6B37CB59}" dt="2022-06-01T14:53:31.033" v="103" actId="1076"/>
          <ac:picMkLst>
            <pc:docMk/>
            <pc:sldMk cId="4255915266" sldId="331"/>
            <ac:picMk id="10" creationId="{D8CC2A31-CA0A-4CA4-940E-7FDE6B413629}"/>
          </ac:picMkLst>
        </pc:picChg>
        <pc:picChg chg="add mod">
          <ac:chgData name="Dr Richard Burton" userId="b6e8c661-9531-4e9a-ad34-c2392fecb079" providerId="ADAL" clId="{BC588F73-A671-4032-8344-DA1C6B37CB59}" dt="2022-06-01T14:53:36.743" v="105"/>
          <ac:picMkLst>
            <pc:docMk/>
            <pc:sldMk cId="4255915266" sldId="331"/>
            <ac:picMk id="11" creationId="{EC7D6FB6-D51F-4104-9EF2-83CA4C3393C9}"/>
          </ac:picMkLst>
        </pc:picChg>
        <pc:picChg chg="add mod">
          <ac:chgData name="Dr Richard Burton" userId="b6e8c661-9531-4e9a-ad34-c2392fecb079" providerId="ADAL" clId="{BC588F73-A671-4032-8344-DA1C6B37CB59}" dt="2022-06-01T14:53:44.153" v="107"/>
          <ac:picMkLst>
            <pc:docMk/>
            <pc:sldMk cId="4255915266" sldId="331"/>
            <ac:picMk id="12" creationId="{BBD2FF48-D0C8-4062-9FF0-12A1C5069932}"/>
          </ac:picMkLst>
        </pc:picChg>
        <pc:picChg chg="add mod">
          <ac:chgData name="Dr Richard Burton" userId="b6e8c661-9531-4e9a-ad34-c2392fecb079" providerId="ADAL" clId="{BC588F73-A671-4032-8344-DA1C6B37CB59}" dt="2022-06-01T14:53:50.346" v="109" actId="1076"/>
          <ac:picMkLst>
            <pc:docMk/>
            <pc:sldMk cId="4255915266" sldId="331"/>
            <ac:picMk id="13" creationId="{C49D1CED-6315-402B-BBBA-EE7FC25E87B0}"/>
          </ac:picMkLst>
        </pc:picChg>
      </pc:sldChg>
      <pc:sldChg chg="addSp modSp mod">
        <pc:chgData name="Dr Richard Burton" userId="b6e8c661-9531-4e9a-ad34-c2392fecb079" providerId="ADAL" clId="{BC588F73-A671-4032-8344-DA1C6B37CB59}" dt="2022-06-01T14:54:37.409" v="117" actId="1076"/>
        <pc:sldMkLst>
          <pc:docMk/>
          <pc:sldMk cId="2051411421" sldId="332"/>
        </pc:sldMkLst>
        <pc:picChg chg="add mod">
          <ac:chgData name="Dr Richard Burton" userId="b6e8c661-9531-4e9a-ad34-c2392fecb079" providerId="ADAL" clId="{BC588F73-A671-4032-8344-DA1C6B37CB59}" dt="2022-06-01T14:54:29.444" v="115" actId="1076"/>
          <ac:picMkLst>
            <pc:docMk/>
            <pc:sldMk cId="2051411421" sldId="332"/>
            <ac:picMk id="6" creationId="{03DC474D-5EA5-4331-94D6-E84013A33BDA}"/>
          </ac:picMkLst>
        </pc:picChg>
        <pc:picChg chg="add mod">
          <ac:chgData name="Dr Richard Burton" userId="b6e8c661-9531-4e9a-ad34-c2392fecb079" providerId="ADAL" clId="{BC588F73-A671-4032-8344-DA1C6B37CB59}" dt="2022-06-01T14:54:37.409" v="117" actId="1076"/>
          <ac:picMkLst>
            <pc:docMk/>
            <pc:sldMk cId="2051411421" sldId="332"/>
            <ac:picMk id="9" creationId="{9CD5F35D-E7E0-4B96-BBAF-6B4AEEA9F928}"/>
          </ac:picMkLst>
        </pc:picChg>
      </pc:sldChg>
      <pc:sldChg chg="addSp modSp mod">
        <pc:chgData name="Dr Richard Burton" userId="b6e8c661-9531-4e9a-ad34-c2392fecb079" providerId="ADAL" clId="{BC588F73-A671-4032-8344-DA1C6B37CB59}" dt="2022-06-01T14:57:09.804" v="150" actId="1076"/>
        <pc:sldMkLst>
          <pc:docMk/>
          <pc:sldMk cId="4291053548" sldId="338"/>
        </pc:sldMkLst>
        <pc:picChg chg="add mod">
          <ac:chgData name="Dr Richard Burton" userId="b6e8c661-9531-4e9a-ad34-c2392fecb079" providerId="ADAL" clId="{BC588F73-A671-4032-8344-DA1C6B37CB59}" dt="2022-06-01T14:57:02.506" v="148" actId="1076"/>
          <ac:picMkLst>
            <pc:docMk/>
            <pc:sldMk cId="4291053548" sldId="338"/>
            <ac:picMk id="5" creationId="{1122CFFF-0EC4-4B4D-817C-CFA2F80A0241}"/>
          </ac:picMkLst>
        </pc:picChg>
        <pc:picChg chg="add mod">
          <ac:chgData name="Dr Richard Burton" userId="b6e8c661-9531-4e9a-ad34-c2392fecb079" providerId="ADAL" clId="{BC588F73-A671-4032-8344-DA1C6B37CB59}" dt="2022-06-01T14:57:09.804" v="150" actId="1076"/>
          <ac:picMkLst>
            <pc:docMk/>
            <pc:sldMk cId="4291053548" sldId="338"/>
            <ac:picMk id="7" creationId="{5516E2F3-BCC5-4EA3-8CD1-A66ACAC60710}"/>
          </ac:picMkLst>
        </pc:picChg>
      </pc:sldChg>
      <pc:sldChg chg="addSp modSp mod">
        <pc:chgData name="Dr Richard Burton" userId="b6e8c661-9531-4e9a-ad34-c2392fecb079" providerId="ADAL" clId="{BC588F73-A671-4032-8344-DA1C6B37CB59}" dt="2022-06-01T14:55:02.939" v="121" actId="1076"/>
        <pc:sldMkLst>
          <pc:docMk/>
          <pc:sldMk cId="1552729619" sldId="340"/>
        </pc:sldMkLst>
        <pc:picChg chg="add mod">
          <ac:chgData name="Dr Richard Burton" userId="b6e8c661-9531-4e9a-ad34-c2392fecb079" providerId="ADAL" clId="{BC588F73-A671-4032-8344-DA1C6B37CB59}" dt="2022-06-01T14:54:52.380" v="119" actId="1076"/>
          <ac:picMkLst>
            <pc:docMk/>
            <pc:sldMk cId="1552729619" sldId="340"/>
            <ac:picMk id="6" creationId="{AAADA722-AD74-4FA8-A97B-11779158F5B1}"/>
          </ac:picMkLst>
        </pc:picChg>
        <pc:picChg chg="add mod">
          <ac:chgData name="Dr Richard Burton" userId="b6e8c661-9531-4e9a-ad34-c2392fecb079" providerId="ADAL" clId="{BC588F73-A671-4032-8344-DA1C6B37CB59}" dt="2022-06-01T14:55:02.939" v="121" actId="1076"/>
          <ac:picMkLst>
            <pc:docMk/>
            <pc:sldMk cId="1552729619" sldId="340"/>
            <ac:picMk id="9" creationId="{D4B2AA5C-BADC-4DF8-BAFF-9DC9CF051D1F}"/>
          </ac:picMkLst>
        </pc:picChg>
      </pc:sldChg>
      <pc:sldChg chg="addSp modSp mod">
        <pc:chgData name="Dr Richard Burton" userId="b6e8c661-9531-4e9a-ad34-c2392fecb079" providerId="ADAL" clId="{BC588F73-A671-4032-8344-DA1C6B37CB59}" dt="2022-06-01T14:59:37.641" v="169" actId="20577"/>
        <pc:sldMkLst>
          <pc:docMk/>
          <pc:sldMk cId="817056554" sldId="341"/>
        </pc:sldMkLst>
        <pc:spChg chg="mod">
          <ac:chgData name="Dr Richard Burton" userId="b6e8c661-9531-4e9a-ad34-c2392fecb079" providerId="ADAL" clId="{BC588F73-A671-4032-8344-DA1C6B37CB59}" dt="2022-06-01T14:59:37.641" v="169" actId="20577"/>
          <ac:spMkLst>
            <pc:docMk/>
            <pc:sldMk cId="817056554" sldId="341"/>
            <ac:spMk id="4" creationId="{00000000-0000-0000-0000-000000000000}"/>
          </ac:spMkLst>
        </pc:spChg>
        <pc:picChg chg="add mod">
          <ac:chgData name="Dr Richard Burton" userId="b6e8c661-9531-4e9a-ad34-c2392fecb079" providerId="ADAL" clId="{BC588F73-A671-4032-8344-DA1C6B37CB59}" dt="2022-06-01T14:55:19.447" v="123" actId="1076"/>
          <ac:picMkLst>
            <pc:docMk/>
            <pc:sldMk cId="817056554" sldId="341"/>
            <ac:picMk id="6" creationId="{E786C2EA-C606-4148-A57A-0F81756BDA86}"/>
          </ac:picMkLst>
        </pc:picChg>
        <pc:picChg chg="add mod">
          <ac:chgData name="Dr Richard Burton" userId="b6e8c661-9531-4e9a-ad34-c2392fecb079" providerId="ADAL" clId="{BC588F73-A671-4032-8344-DA1C6B37CB59}" dt="2022-06-01T14:55:34.207" v="127" actId="1076"/>
          <ac:picMkLst>
            <pc:docMk/>
            <pc:sldMk cId="817056554" sldId="341"/>
            <ac:picMk id="7" creationId="{175D9E0C-1324-45E7-B60E-CCD29CE9C5D7}"/>
          </ac:picMkLst>
        </pc:picChg>
      </pc:sldChg>
      <pc:sldChg chg="addSp modSp mod">
        <pc:chgData name="Dr Richard Burton" userId="b6e8c661-9531-4e9a-ad34-c2392fecb079" providerId="ADAL" clId="{BC588F73-A671-4032-8344-DA1C6B37CB59}" dt="2022-06-01T14:58:09.064" v="162" actId="1076"/>
        <pc:sldMkLst>
          <pc:docMk/>
          <pc:sldMk cId="1016136693" sldId="342"/>
        </pc:sldMkLst>
        <pc:picChg chg="add mod">
          <ac:chgData name="Dr Richard Burton" userId="b6e8c661-9531-4e9a-ad34-c2392fecb079" providerId="ADAL" clId="{BC588F73-A671-4032-8344-DA1C6B37CB59}" dt="2022-06-01T14:57:58.330" v="160" actId="1076"/>
          <ac:picMkLst>
            <pc:docMk/>
            <pc:sldMk cId="1016136693" sldId="342"/>
            <ac:picMk id="5" creationId="{E0DA9F22-B9D6-40F8-AC3A-34F905C86539}"/>
          </ac:picMkLst>
        </pc:picChg>
        <pc:picChg chg="add mod">
          <ac:chgData name="Dr Richard Burton" userId="b6e8c661-9531-4e9a-ad34-c2392fecb079" providerId="ADAL" clId="{BC588F73-A671-4032-8344-DA1C6B37CB59}" dt="2022-06-01T14:58:09.064" v="162" actId="1076"/>
          <ac:picMkLst>
            <pc:docMk/>
            <pc:sldMk cId="1016136693" sldId="342"/>
            <ac:picMk id="6" creationId="{A4920B59-EAD2-4DD6-ACEE-CD16510E0727}"/>
          </ac:picMkLst>
        </pc:picChg>
      </pc:sldChg>
      <pc:sldChg chg="addSp modSp mod">
        <pc:chgData name="Dr Richard Burton" userId="b6e8c661-9531-4e9a-ad34-c2392fecb079" providerId="ADAL" clId="{BC588F73-A671-4032-8344-DA1C6B37CB59}" dt="2022-06-01T14:57:49.344" v="158" actId="1076"/>
        <pc:sldMkLst>
          <pc:docMk/>
          <pc:sldMk cId="1709994788" sldId="343"/>
        </pc:sldMkLst>
        <pc:picChg chg="add mod">
          <ac:chgData name="Dr Richard Burton" userId="b6e8c661-9531-4e9a-ad34-c2392fecb079" providerId="ADAL" clId="{BC588F73-A671-4032-8344-DA1C6B37CB59}" dt="2022-06-01T14:57:41.364" v="156" actId="1076"/>
          <ac:picMkLst>
            <pc:docMk/>
            <pc:sldMk cId="1709994788" sldId="343"/>
            <ac:picMk id="6" creationId="{913EF29C-BB86-46E2-A7A3-5E8953A89990}"/>
          </ac:picMkLst>
        </pc:picChg>
        <pc:picChg chg="add mod">
          <ac:chgData name="Dr Richard Burton" userId="b6e8c661-9531-4e9a-ad34-c2392fecb079" providerId="ADAL" clId="{BC588F73-A671-4032-8344-DA1C6B37CB59}" dt="2022-06-01T14:57:49.344" v="158" actId="1076"/>
          <ac:picMkLst>
            <pc:docMk/>
            <pc:sldMk cId="1709994788" sldId="343"/>
            <ac:picMk id="7" creationId="{7F6FFDE7-1AF7-4B65-815A-F0F46899ED61}"/>
          </ac:picMkLst>
        </pc:picChg>
      </pc:sldChg>
      <pc:sldChg chg="addSp modSp mod">
        <pc:chgData name="Dr Richard Burton" userId="b6e8c661-9531-4e9a-ad34-c2392fecb079" providerId="ADAL" clId="{BC588F73-A671-4032-8344-DA1C6B37CB59}" dt="2022-06-01T14:57:28.374" v="154" actId="1076"/>
        <pc:sldMkLst>
          <pc:docMk/>
          <pc:sldMk cId="4030533243" sldId="344"/>
        </pc:sldMkLst>
        <pc:picChg chg="add mod">
          <ac:chgData name="Dr Richard Burton" userId="b6e8c661-9531-4e9a-ad34-c2392fecb079" providerId="ADAL" clId="{BC588F73-A671-4032-8344-DA1C6B37CB59}" dt="2022-06-01T14:57:20.979" v="152" actId="1076"/>
          <ac:picMkLst>
            <pc:docMk/>
            <pc:sldMk cId="4030533243" sldId="344"/>
            <ac:picMk id="6" creationId="{F4EA40AE-F3DB-4CF2-A543-3130C3DF811D}"/>
          </ac:picMkLst>
        </pc:picChg>
        <pc:picChg chg="add mod">
          <ac:chgData name="Dr Richard Burton" userId="b6e8c661-9531-4e9a-ad34-c2392fecb079" providerId="ADAL" clId="{BC588F73-A671-4032-8344-DA1C6B37CB59}" dt="2022-06-01T14:57:28.374" v="154" actId="1076"/>
          <ac:picMkLst>
            <pc:docMk/>
            <pc:sldMk cId="4030533243" sldId="344"/>
            <ac:picMk id="7" creationId="{E69AF5E8-8BA5-49AD-BA77-82840E19FFCE}"/>
          </ac:picMkLst>
        </pc:picChg>
      </pc:sldChg>
      <pc:sldChg chg="addSp modSp mod">
        <pc:chgData name="Dr Richard Burton" userId="b6e8c661-9531-4e9a-ad34-c2392fecb079" providerId="ADAL" clId="{BC588F73-A671-4032-8344-DA1C6B37CB59}" dt="2022-06-01T14:56:53.056" v="146" actId="1076"/>
        <pc:sldMkLst>
          <pc:docMk/>
          <pc:sldMk cId="763334167" sldId="345"/>
        </pc:sldMkLst>
        <pc:picChg chg="add mod">
          <ac:chgData name="Dr Richard Burton" userId="b6e8c661-9531-4e9a-ad34-c2392fecb079" providerId="ADAL" clId="{BC588F73-A671-4032-8344-DA1C6B37CB59}" dt="2022-06-01T14:56:43.741" v="144" actId="1076"/>
          <ac:picMkLst>
            <pc:docMk/>
            <pc:sldMk cId="763334167" sldId="345"/>
            <ac:picMk id="6" creationId="{4CECC2A5-A714-466A-A9B2-BBF2E59FB068}"/>
          </ac:picMkLst>
        </pc:picChg>
        <pc:picChg chg="add mod">
          <ac:chgData name="Dr Richard Burton" userId="b6e8c661-9531-4e9a-ad34-c2392fecb079" providerId="ADAL" clId="{BC588F73-A671-4032-8344-DA1C6B37CB59}" dt="2022-06-01T14:56:53.056" v="146" actId="1076"/>
          <ac:picMkLst>
            <pc:docMk/>
            <pc:sldMk cId="763334167" sldId="345"/>
            <ac:picMk id="7" creationId="{32C39D71-167C-46E5-9997-6298AF537607}"/>
          </ac:picMkLst>
        </pc:picChg>
      </pc:sldChg>
      <pc:sldChg chg="addSp modSp mod">
        <pc:chgData name="Dr Richard Burton" userId="b6e8c661-9531-4e9a-ad34-c2392fecb079" providerId="ADAL" clId="{BC588F73-A671-4032-8344-DA1C6B37CB59}" dt="2022-06-01T14:55:59.686" v="137"/>
        <pc:sldMkLst>
          <pc:docMk/>
          <pc:sldMk cId="2633634618" sldId="346"/>
        </pc:sldMkLst>
        <pc:spChg chg="mod">
          <ac:chgData name="Dr Richard Burton" userId="b6e8c661-9531-4e9a-ad34-c2392fecb079" providerId="ADAL" clId="{BC588F73-A671-4032-8344-DA1C6B37CB59}" dt="2022-06-01T14:55:49.241" v="134" actId="20577"/>
          <ac:spMkLst>
            <pc:docMk/>
            <pc:sldMk cId="2633634618" sldId="346"/>
            <ac:spMk id="2" creationId="{00000000-0000-0000-0000-000000000000}"/>
          </ac:spMkLst>
        </pc:spChg>
        <pc:graphicFrameChg chg="mod">
          <ac:chgData name="Dr Richard Burton" userId="b6e8c661-9531-4e9a-ad34-c2392fecb079" providerId="ADAL" clId="{BC588F73-A671-4032-8344-DA1C6B37CB59}" dt="2022-06-01T14:55:59.686" v="137"/>
          <ac:graphicFrameMkLst>
            <pc:docMk/>
            <pc:sldMk cId="2633634618" sldId="346"/>
            <ac:graphicFrameMk id="4" creationId="{00000000-0000-0000-0000-000000000000}"/>
          </ac:graphicFrameMkLst>
        </pc:graphicFrameChg>
        <pc:picChg chg="add mod">
          <ac:chgData name="Dr Richard Burton" userId="b6e8c661-9531-4e9a-ad34-c2392fecb079" providerId="ADAL" clId="{BC588F73-A671-4032-8344-DA1C6B37CB59}" dt="2022-06-01T14:55:57.960" v="136" actId="1076"/>
          <ac:picMkLst>
            <pc:docMk/>
            <pc:sldMk cId="2633634618" sldId="346"/>
            <ac:picMk id="5" creationId="{73EBA671-BF75-43F8-A4BC-C7FF66BFCE81}"/>
          </ac:picMkLst>
        </pc:picChg>
      </pc:sldChg>
      <pc:sldChg chg="addSp modSp mod">
        <pc:chgData name="Dr Richard Burton" userId="b6e8c661-9531-4e9a-ad34-c2392fecb079" providerId="ADAL" clId="{BC588F73-A671-4032-8344-DA1C6B37CB59}" dt="2022-06-01T14:54:12.652" v="113" actId="1076"/>
        <pc:sldMkLst>
          <pc:docMk/>
          <pc:sldMk cId="1308937659" sldId="347"/>
        </pc:sldMkLst>
        <pc:picChg chg="add mod">
          <ac:chgData name="Dr Richard Burton" userId="b6e8c661-9531-4e9a-ad34-c2392fecb079" providerId="ADAL" clId="{BC588F73-A671-4032-8344-DA1C6B37CB59}" dt="2022-06-01T14:54:05.167" v="111" actId="1076"/>
          <ac:picMkLst>
            <pc:docMk/>
            <pc:sldMk cId="1308937659" sldId="347"/>
            <ac:picMk id="4" creationId="{41D86EF9-6C2E-481E-8A8B-46A88E1385BB}"/>
          </ac:picMkLst>
        </pc:picChg>
        <pc:picChg chg="add mod">
          <ac:chgData name="Dr Richard Burton" userId="b6e8c661-9531-4e9a-ad34-c2392fecb079" providerId="ADAL" clId="{BC588F73-A671-4032-8344-DA1C6B37CB59}" dt="2022-06-01T14:54:12.652" v="113" actId="1076"/>
          <ac:picMkLst>
            <pc:docMk/>
            <pc:sldMk cId="1308937659" sldId="347"/>
            <ac:picMk id="5" creationId="{7AC5FBFC-45F6-4A35-992D-4991861B3158}"/>
          </ac:picMkLst>
        </pc:picChg>
      </pc:sldChg>
    </pc:docChg>
  </pc:docChgLst>
</pc:chgInfo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Microsoft_Excel_Worksheet.xlsx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.xml"/><Relationship Id="rId1" Type="http://schemas.openxmlformats.org/officeDocument/2006/relationships/package" Target="../embeddings/Microsoft_Excel_Worksheet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800"/>
            </a:pPr>
            <a:r>
              <a:rPr lang="en-GB" sz="1800" dirty="0"/>
              <a:t>Lag</a:t>
            </a:r>
            <a:r>
              <a:rPr lang="en-GB" sz="1800" baseline="0" dirty="0"/>
              <a:t> Phase  Log Phase   Stationary Phase    Death Phase</a:t>
            </a:r>
            <a:endParaRPr lang="en-GB" sz="1800" dirty="0"/>
          </a:p>
        </c:rich>
      </c:tx>
      <c:layout>
        <c:manualLayout>
          <c:xMode val="edge"/>
          <c:yMode val="edge"/>
          <c:x val="0.10241666666666666"/>
          <c:y val="1.3015184381778741E-2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0.10547468720969537"/>
          <c:y val="0.13574741695367182"/>
          <c:w val="0.8649444444444444"/>
          <c:h val="0.75182195501050442"/>
        </c:manualLayout>
      </c:layout>
      <c:lineChart>
        <c:grouping val="standard"/>
        <c:varyColors val="0"/>
        <c:ser>
          <c:idx val="0"/>
          <c:order val="0"/>
          <c:marker>
            <c:symbol val="none"/>
          </c:marker>
          <c:val>
            <c:numRef>
              <c:f>Sheet1!$A$5:$A$29</c:f>
              <c:numCache>
                <c:formatCode>General</c:formatCode>
                <c:ptCount val="25"/>
                <c:pt idx="0">
                  <c:v>2</c:v>
                </c:pt>
                <c:pt idx="1">
                  <c:v>2</c:v>
                </c:pt>
                <c:pt idx="2">
                  <c:v>2</c:v>
                </c:pt>
                <c:pt idx="3">
                  <c:v>2</c:v>
                </c:pt>
                <c:pt idx="4">
                  <c:v>2</c:v>
                </c:pt>
                <c:pt idx="5">
                  <c:v>6</c:v>
                </c:pt>
                <c:pt idx="6">
                  <c:v>10</c:v>
                </c:pt>
                <c:pt idx="7">
                  <c:v>16</c:v>
                </c:pt>
                <c:pt idx="8">
                  <c:v>20</c:v>
                </c:pt>
                <c:pt idx="9">
                  <c:v>20</c:v>
                </c:pt>
                <c:pt idx="10">
                  <c:v>20</c:v>
                </c:pt>
                <c:pt idx="11">
                  <c:v>20</c:v>
                </c:pt>
                <c:pt idx="12">
                  <c:v>20</c:v>
                </c:pt>
                <c:pt idx="13">
                  <c:v>20</c:v>
                </c:pt>
                <c:pt idx="14">
                  <c:v>20</c:v>
                </c:pt>
                <c:pt idx="15">
                  <c:v>20</c:v>
                </c:pt>
                <c:pt idx="16">
                  <c:v>20</c:v>
                </c:pt>
                <c:pt idx="17">
                  <c:v>16</c:v>
                </c:pt>
                <c:pt idx="18">
                  <c:v>10</c:v>
                </c:pt>
                <c:pt idx="19">
                  <c:v>6</c:v>
                </c:pt>
                <c:pt idx="20">
                  <c:v>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1C6B-4248-B3A4-0E78493817F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upDownBars>
          <c:gapWidth val="150"/>
          <c:upBars/>
          <c:downBars/>
        </c:upDownBars>
        <c:smooth val="0"/>
        <c:axId val="217524864"/>
        <c:axId val="221020928"/>
      </c:lineChart>
      <c:catAx>
        <c:axId val="217524864"/>
        <c:scaling>
          <c:orientation val="minMax"/>
        </c:scaling>
        <c:delete val="1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GB"/>
                  <a:t>Time      </a:t>
                </a:r>
              </a:p>
            </c:rich>
          </c:tx>
          <c:overlay val="0"/>
        </c:title>
        <c:majorTickMark val="out"/>
        <c:minorTickMark val="none"/>
        <c:tickLblPos val="nextTo"/>
        <c:crossAx val="221020928"/>
        <c:crosses val="autoZero"/>
        <c:auto val="1"/>
        <c:lblAlgn val="ctr"/>
        <c:lblOffset val="100"/>
        <c:noMultiLvlLbl val="0"/>
      </c:catAx>
      <c:valAx>
        <c:axId val="221020928"/>
        <c:scaling>
          <c:orientation val="minMax"/>
        </c:scaling>
        <c:delete val="1"/>
        <c:axPos val="l"/>
        <c:title>
          <c:tx>
            <c:rich>
              <a:bodyPr rot="0" vert="horz"/>
              <a:lstStyle/>
              <a:p>
                <a:pPr>
                  <a:defRPr/>
                </a:pPr>
                <a:r>
                  <a:rPr lang="en-GB"/>
                  <a:t>No.s </a:t>
                </a:r>
              </a:p>
            </c:rich>
          </c:tx>
          <c:layout>
            <c:manualLayout>
              <c:xMode val="edge"/>
              <c:yMode val="edge"/>
              <c:x val="2.2222222222222223E-2"/>
              <c:y val="0.61682204041197675"/>
            </c:manualLayout>
          </c:layout>
          <c:overlay val="0"/>
        </c:title>
        <c:numFmt formatCode="General" sourceLinked="1"/>
        <c:majorTickMark val="out"/>
        <c:minorTickMark val="none"/>
        <c:tickLblPos val="nextTo"/>
        <c:crossAx val="217524864"/>
        <c:crosses val="autoZero"/>
        <c:crossBetween val="between"/>
      </c:valAx>
      <c:spPr>
        <a:solidFill>
          <a:schemeClr val="lt1"/>
        </a:solidFill>
        <a:ln w="25400" cap="flat" cmpd="sng" algn="ctr">
          <a:solidFill>
            <a:schemeClr val="accent6"/>
          </a:solidFill>
          <a:prstDash val="solid"/>
        </a:ln>
        <a:effectLst/>
      </c:spPr>
    </c:plotArea>
    <c:plotVisOnly val="1"/>
    <c:dispBlanksAs val="gap"/>
    <c:showDLblsOverMax val="0"/>
  </c:chart>
  <c:externalData r:id="rId1">
    <c:autoUpdate val="0"/>
  </c:externalData>
  <c:userShapes r:id="rId2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800"/>
            </a:pPr>
            <a:r>
              <a:rPr lang="en-GB" sz="1800" dirty="0"/>
              <a:t>Lag</a:t>
            </a:r>
            <a:r>
              <a:rPr lang="en-GB" sz="1800" baseline="0" dirty="0"/>
              <a:t> Phase  Log Phase   Stationary Phase    Death Phase</a:t>
            </a:r>
            <a:endParaRPr lang="en-GB" sz="1800" dirty="0"/>
          </a:p>
        </c:rich>
      </c:tx>
      <c:layout>
        <c:manualLayout>
          <c:xMode val="edge"/>
          <c:yMode val="edge"/>
          <c:x val="0.10241666666666666"/>
          <c:y val="1.3015184381778741E-2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9.0464534673452363E-2"/>
          <c:y val="0.13574741695367182"/>
          <c:w val="0.8649444444444444"/>
          <c:h val="0.75182195501050442"/>
        </c:manualLayout>
      </c:layout>
      <c:lineChart>
        <c:grouping val="standard"/>
        <c:varyColors val="0"/>
        <c:ser>
          <c:idx val="0"/>
          <c:order val="0"/>
          <c:marker>
            <c:symbol val="none"/>
          </c:marker>
          <c:val>
            <c:numRef>
              <c:f>Sheet1!$A$5:$A$29</c:f>
              <c:numCache>
                <c:formatCode>General</c:formatCode>
                <c:ptCount val="25"/>
                <c:pt idx="0">
                  <c:v>2</c:v>
                </c:pt>
                <c:pt idx="1">
                  <c:v>2</c:v>
                </c:pt>
                <c:pt idx="2">
                  <c:v>2</c:v>
                </c:pt>
                <c:pt idx="3">
                  <c:v>2</c:v>
                </c:pt>
                <c:pt idx="4">
                  <c:v>2</c:v>
                </c:pt>
                <c:pt idx="5">
                  <c:v>6</c:v>
                </c:pt>
                <c:pt idx="6">
                  <c:v>10</c:v>
                </c:pt>
                <c:pt idx="7">
                  <c:v>16</c:v>
                </c:pt>
                <c:pt idx="8">
                  <c:v>20</c:v>
                </c:pt>
                <c:pt idx="9">
                  <c:v>20</c:v>
                </c:pt>
                <c:pt idx="10">
                  <c:v>20</c:v>
                </c:pt>
                <c:pt idx="11">
                  <c:v>20</c:v>
                </c:pt>
                <c:pt idx="12">
                  <c:v>20</c:v>
                </c:pt>
                <c:pt idx="13">
                  <c:v>20</c:v>
                </c:pt>
                <c:pt idx="14">
                  <c:v>20</c:v>
                </c:pt>
                <c:pt idx="15">
                  <c:v>20</c:v>
                </c:pt>
                <c:pt idx="16">
                  <c:v>20</c:v>
                </c:pt>
                <c:pt idx="17">
                  <c:v>16</c:v>
                </c:pt>
                <c:pt idx="18">
                  <c:v>10</c:v>
                </c:pt>
                <c:pt idx="19">
                  <c:v>6</c:v>
                </c:pt>
                <c:pt idx="20">
                  <c:v>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4E0E-4C92-B320-24E39E5548C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upDownBars>
          <c:gapWidth val="150"/>
          <c:upBars/>
          <c:downBars/>
        </c:upDownBars>
        <c:smooth val="0"/>
        <c:axId val="180048256"/>
        <c:axId val="180050176"/>
      </c:lineChart>
      <c:catAx>
        <c:axId val="180048256"/>
        <c:scaling>
          <c:orientation val="minMax"/>
        </c:scaling>
        <c:delete val="1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GB"/>
                  <a:t>Time      </a:t>
                </a:r>
              </a:p>
            </c:rich>
          </c:tx>
          <c:overlay val="0"/>
        </c:title>
        <c:majorTickMark val="out"/>
        <c:minorTickMark val="none"/>
        <c:tickLblPos val="nextTo"/>
        <c:crossAx val="180050176"/>
        <c:crosses val="autoZero"/>
        <c:auto val="1"/>
        <c:lblAlgn val="ctr"/>
        <c:lblOffset val="100"/>
        <c:noMultiLvlLbl val="0"/>
      </c:catAx>
      <c:valAx>
        <c:axId val="180050176"/>
        <c:scaling>
          <c:orientation val="minMax"/>
        </c:scaling>
        <c:delete val="1"/>
        <c:axPos val="l"/>
        <c:title>
          <c:tx>
            <c:rich>
              <a:bodyPr rot="0" vert="horz"/>
              <a:lstStyle/>
              <a:p>
                <a:pPr>
                  <a:defRPr/>
                </a:pPr>
                <a:r>
                  <a:rPr lang="en-GB"/>
                  <a:t>No.s </a:t>
                </a:r>
              </a:p>
            </c:rich>
          </c:tx>
          <c:layout>
            <c:manualLayout>
              <c:xMode val="edge"/>
              <c:yMode val="edge"/>
              <c:x val="2.2222222222222223E-2"/>
              <c:y val="0.61682204041197675"/>
            </c:manualLayout>
          </c:layout>
          <c:overlay val="0"/>
        </c:title>
        <c:numFmt formatCode="General" sourceLinked="1"/>
        <c:majorTickMark val="out"/>
        <c:minorTickMark val="none"/>
        <c:tickLblPos val="nextTo"/>
        <c:crossAx val="180048256"/>
        <c:crosses val="autoZero"/>
        <c:crossBetween val="between"/>
      </c:valAx>
      <c:spPr>
        <a:solidFill>
          <a:schemeClr val="lt1"/>
        </a:solidFill>
        <a:ln w="25400" cap="flat" cmpd="sng" algn="ctr">
          <a:solidFill>
            <a:schemeClr val="accent6"/>
          </a:solidFill>
          <a:prstDash val="solid"/>
        </a:ln>
        <a:effectLst/>
      </c:spPr>
    </c:plotArea>
    <c:plotVisOnly val="1"/>
    <c:dispBlanksAs val="gap"/>
    <c:showDLblsOverMax val="0"/>
  </c:chart>
  <c:externalData r:id="rId1">
    <c:autoUpdate val="0"/>
  </c:externalData>
  <c:userShapes r:id="rId2"/>
</c:chartSpace>
</file>

<file path=ppt/drawings/_rels/drawing1.xml.rels><?xml version="1.0" encoding="UTF-8" standalone="yes"?>
<Relationships xmlns="http://schemas.openxmlformats.org/package/2006/relationships"><Relationship Id="rId1" Type="http://schemas.openxmlformats.org/officeDocument/2006/relationships/image" Target="../media/image3.jpeg"/></Relationships>
</file>

<file path=ppt/drawings/_rels/drawing2.xml.rels><?xml version="1.0" encoding="UTF-8" standalone="yes"?>
<Relationships xmlns="http://schemas.openxmlformats.org/package/2006/relationships"><Relationship Id="rId1" Type="http://schemas.openxmlformats.org/officeDocument/2006/relationships/image" Target="../media/image3.jpeg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0.58542</cdr:x>
      <cdr:y>0.92841</cdr:y>
    </cdr:from>
    <cdr:to>
      <cdr:x>0.77014</cdr:x>
      <cdr:y>0.95444</cdr:y>
    </cdr:to>
    <cdr:sp macro="" textlink="">
      <cdr:nvSpPr>
        <cdr:cNvPr id="4" name="Right Arrow 1"/>
        <cdr:cNvSpPr/>
      </cdr:nvSpPr>
      <cdr:spPr>
        <a:xfrm xmlns:a="http://schemas.openxmlformats.org/drawingml/2006/main">
          <a:off x="2676545" y="2717787"/>
          <a:ext cx="844540" cy="76199"/>
        </a:xfrm>
        <a:prstGeom xmlns:a="http://schemas.openxmlformats.org/drawingml/2006/main" prst="rightArrow">
          <a:avLst/>
        </a:prstGeom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en-US"/>
        </a:p>
      </cdr:txBody>
    </cdr:sp>
  </cdr:relSizeAnchor>
  <cdr:relSizeAnchor xmlns:cdr="http://schemas.openxmlformats.org/drawingml/2006/chartDrawing">
    <cdr:from>
      <cdr:x>0.58542</cdr:x>
      <cdr:y>0.92841</cdr:y>
    </cdr:from>
    <cdr:to>
      <cdr:x>0.77014</cdr:x>
      <cdr:y>0.95444</cdr:y>
    </cdr:to>
    <cdr:sp macro="" textlink="">
      <cdr:nvSpPr>
        <cdr:cNvPr id="7" name="Right Arrow 1"/>
        <cdr:cNvSpPr/>
      </cdr:nvSpPr>
      <cdr:spPr>
        <a:xfrm xmlns:a="http://schemas.openxmlformats.org/drawingml/2006/main">
          <a:off x="2676545" y="2717787"/>
          <a:ext cx="844540" cy="76199"/>
        </a:xfrm>
        <a:prstGeom xmlns:a="http://schemas.openxmlformats.org/drawingml/2006/main" prst="rightArrow">
          <a:avLst/>
        </a:prstGeom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en-US"/>
        </a:p>
      </cdr:txBody>
    </cdr:sp>
  </cdr:relSizeAnchor>
  <cdr:relSizeAnchor xmlns:cdr="http://schemas.openxmlformats.org/drawingml/2006/chartDrawing">
    <cdr:from>
      <cdr:x>0.04514</cdr:x>
      <cdr:y>0.24946</cdr:y>
    </cdr:from>
    <cdr:to>
      <cdr:x>0.06319</cdr:x>
      <cdr:y>0.57267</cdr:y>
    </cdr:to>
    <cdr:sp macro="" textlink="">
      <cdr:nvSpPr>
        <cdr:cNvPr id="8" name="Up Arrow 2"/>
        <cdr:cNvSpPr/>
      </cdr:nvSpPr>
      <cdr:spPr>
        <a:xfrm xmlns:a="http://schemas.openxmlformats.org/drawingml/2006/main">
          <a:off x="206390" y="730247"/>
          <a:ext cx="82525" cy="946149"/>
        </a:xfrm>
        <a:prstGeom xmlns:a="http://schemas.openxmlformats.org/drawingml/2006/main" prst="upArrow">
          <a:avLst/>
        </a:prstGeom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en-US"/>
        </a:p>
      </cdr:txBody>
    </cdr:sp>
  </cdr:relSizeAnchor>
  <cdr:relSizeAnchor xmlns:cdr="http://schemas.openxmlformats.org/drawingml/2006/chartDrawing">
    <cdr:from>
      <cdr:x>0.58542</cdr:x>
      <cdr:y>0.92841</cdr:y>
    </cdr:from>
    <cdr:to>
      <cdr:x>0.77014</cdr:x>
      <cdr:y>0.95444</cdr:y>
    </cdr:to>
    <cdr:sp macro="" textlink="">
      <cdr:nvSpPr>
        <cdr:cNvPr id="9" name="Right Arrow 1"/>
        <cdr:cNvSpPr/>
      </cdr:nvSpPr>
      <cdr:spPr>
        <a:xfrm xmlns:a="http://schemas.openxmlformats.org/drawingml/2006/main">
          <a:off x="2676545" y="2717787"/>
          <a:ext cx="844540" cy="76199"/>
        </a:xfrm>
        <a:prstGeom xmlns:a="http://schemas.openxmlformats.org/drawingml/2006/main" prst="rightArrow">
          <a:avLst/>
        </a:prstGeom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en-US"/>
        </a:p>
      </cdr:txBody>
    </cdr:sp>
  </cdr:relSizeAnchor>
  <cdr:relSizeAnchor xmlns:cdr="http://schemas.openxmlformats.org/drawingml/2006/chartDrawing">
    <cdr:from>
      <cdr:x>0.58542</cdr:x>
      <cdr:y>0.92841</cdr:y>
    </cdr:from>
    <cdr:to>
      <cdr:x>0.77014</cdr:x>
      <cdr:y>0.95444</cdr:y>
    </cdr:to>
    <cdr:sp macro="" textlink="">
      <cdr:nvSpPr>
        <cdr:cNvPr id="10" name="Right Arrow 1"/>
        <cdr:cNvSpPr/>
      </cdr:nvSpPr>
      <cdr:spPr>
        <a:xfrm xmlns:a="http://schemas.openxmlformats.org/drawingml/2006/main">
          <a:off x="2676545" y="2717787"/>
          <a:ext cx="844540" cy="76199"/>
        </a:xfrm>
        <a:prstGeom xmlns:a="http://schemas.openxmlformats.org/drawingml/2006/main" prst="rightArrow">
          <a:avLst/>
        </a:prstGeom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en-US"/>
        </a:p>
      </cdr:txBody>
    </cdr:sp>
  </cdr:relSizeAnchor>
  <cdr:relSizeAnchor xmlns:cdr="http://schemas.openxmlformats.org/drawingml/2006/chartDrawing">
    <cdr:from>
      <cdr:x>0.04514</cdr:x>
      <cdr:y>0.24946</cdr:y>
    </cdr:from>
    <cdr:to>
      <cdr:x>0.06319</cdr:x>
      <cdr:y>0.57267</cdr:y>
    </cdr:to>
    <cdr:sp macro="" textlink="">
      <cdr:nvSpPr>
        <cdr:cNvPr id="11" name="Up Arrow 2"/>
        <cdr:cNvSpPr/>
      </cdr:nvSpPr>
      <cdr:spPr>
        <a:xfrm xmlns:a="http://schemas.openxmlformats.org/drawingml/2006/main">
          <a:off x="206390" y="730247"/>
          <a:ext cx="82525" cy="946149"/>
        </a:xfrm>
        <a:prstGeom xmlns:a="http://schemas.openxmlformats.org/drawingml/2006/main" prst="upArrow">
          <a:avLst/>
        </a:prstGeom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en-US"/>
        </a:p>
      </cdr:txBody>
    </cdr:sp>
  </cdr:relSizeAnchor>
  <cdr:relSizeAnchor xmlns:cdr="http://schemas.openxmlformats.org/drawingml/2006/chartDrawing">
    <cdr:from>
      <cdr:x>0.25532</cdr:x>
      <cdr:y>0.13333</cdr:y>
    </cdr:from>
    <cdr:to>
      <cdr:x>0.25532</cdr:x>
      <cdr:y>0.88333</cdr:y>
    </cdr:to>
    <cdr:cxnSp macro="">
      <cdr:nvCxnSpPr>
        <cdr:cNvPr id="3" name="Straight Connector 2">
          <a:extLst xmlns:a="http://schemas.openxmlformats.org/drawingml/2006/main">
            <a:ext uri="{FF2B5EF4-FFF2-40B4-BE49-F238E27FC236}">
              <a16:creationId xmlns:a16="http://schemas.microsoft.com/office/drawing/2014/main" id="{AA51F636-F836-4A73-A917-25B2C678FD8F}"/>
            </a:ext>
          </a:extLst>
        </cdr:cNvPr>
        <cdr:cNvCxnSpPr/>
      </cdr:nvCxnSpPr>
      <cdr:spPr>
        <a:xfrm xmlns:a="http://schemas.openxmlformats.org/drawingml/2006/main" flipV="1">
          <a:off x="1728192" y="576064"/>
          <a:ext cx="0" cy="3240360"/>
        </a:xfrm>
        <a:prstGeom xmlns:a="http://schemas.openxmlformats.org/drawingml/2006/main" prst="line">
          <a:avLst/>
        </a:prstGeom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0.40426</cdr:x>
      <cdr:y>0.13333</cdr:y>
    </cdr:from>
    <cdr:to>
      <cdr:x>0.40426</cdr:x>
      <cdr:y>0.9</cdr:y>
    </cdr:to>
    <cdr:cxnSp macro="">
      <cdr:nvCxnSpPr>
        <cdr:cNvPr id="16" name="Straight Connector 15">
          <a:extLst xmlns:a="http://schemas.openxmlformats.org/drawingml/2006/main">
            <a:ext uri="{FF2B5EF4-FFF2-40B4-BE49-F238E27FC236}">
              <a16:creationId xmlns:a16="http://schemas.microsoft.com/office/drawing/2014/main" id="{B5D6C69B-3AC0-4B90-B35D-198138E6E559}"/>
            </a:ext>
          </a:extLst>
        </cdr:cNvPr>
        <cdr:cNvCxnSpPr/>
      </cdr:nvCxnSpPr>
      <cdr:spPr>
        <a:xfrm xmlns:a="http://schemas.openxmlformats.org/drawingml/2006/main">
          <a:off x="2736304" y="576064"/>
          <a:ext cx="0" cy="3312368"/>
        </a:xfrm>
        <a:prstGeom xmlns:a="http://schemas.openxmlformats.org/drawingml/2006/main" prst="line">
          <a:avLst/>
        </a:prstGeom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0.68085</cdr:x>
      <cdr:y>0.13333</cdr:y>
    </cdr:from>
    <cdr:to>
      <cdr:x>0.68085</cdr:x>
      <cdr:y>0.88333</cdr:y>
    </cdr:to>
    <cdr:cxnSp macro="">
      <cdr:nvCxnSpPr>
        <cdr:cNvPr id="20" name="Straight Connector 19">
          <a:extLst xmlns:a="http://schemas.openxmlformats.org/drawingml/2006/main">
            <a:ext uri="{FF2B5EF4-FFF2-40B4-BE49-F238E27FC236}">
              <a16:creationId xmlns:a16="http://schemas.microsoft.com/office/drawing/2014/main" id="{7806E4C0-7251-4281-A8AB-F33BE983C959}"/>
            </a:ext>
          </a:extLst>
        </cdr:cNvPr>
        <cdr:cNvCxnSpPr/>
      </cdr:nvCxnSpPr>
      <cdr:spPr>
        <a:xfrm xmlns:a="http://schemas.openxmlformats.org/drawingml/2006/main">
          <a:off x="4608512" y="576064"/>
          <a:ext cx="0" cy="3240360"/>
        </a:xfrm>
        <a:prstGeom xmlns:a="http://schemas.openxmlformats.org/drawingml/2006/main" prst="line">
          <a:avLst/>
        </a:prstGeom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</cdr:x>
      <cdr:y>0</cdr:y>
    </cdr:from>
    <cdr:to>
      <cdr:x>0</cdr:x>
      <cdr:y>0</cdr:y>
    </cdr:to>
    <cdr:pic>
      <cdr:nvPicPr>
        <cdr:cNvPr id="12" name="Picture 11" descr="RSPH_M_4C">
          <a:extLst xmlns:a="http://schemas.openxmlformats.org/drawingml/2006/main">
            <a:ext uri="{FF2B5EF4-FFF2-40B4-BE49-F238E27FC236}">
              <a16:creationId xmlns:a16="http://schemas.microsoft.com/office/drawing/2014/main" id="{C4EA2511-0221-408E-9629-B4C04BB8FEE8}"/>
            </a:ext>
          </a:extLst>
        </cdr:cNvPr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 cstate="print"/>
        <a:srcRect xmlns:a="http://schemas.openxmlformats.org/drawingml/2006/main"/>
        <a:stretch xmlns:a="http://schemas.openxmlformats.org/drawingml/2006/main">
          <a:fillRect/>
        </a:stretch>
      </cdr:blipFill>
      <cdr:spPr bwMode="auto">
        <a:xfrm xmlns:a="http://schemas.openxmlformats.org/drawingml/2006/main" flipV="1">
          <a:off x="-1187624" y="-1052736"/>
          <a:ext cx="0" cy="0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>
          <a:noFill/>
          <a:miter lim="800000"/>
          <a:headEnd/>
          <a:tailEnd/>
        </a:ln>
      </cdr:spPr>
    </cdr:pic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0.58542</cdr:x>
      <cdr:y>0.92841</cdr:y>
    </cdr:from>
    <cdr:to>
      <cdr:x>0.77014</cdr:x>
      <cdr:y>0.95444</cdr:y>
    </cdr:to>
    <cdr:sp macro="" textlink="">
      <cdr:nvSpPr>
        <cdr:cNvPr id="4" name="Right Arrow 1"/>
        <cdr:cNvSpPr/>
      </cdr:nvSpPr>
      <cdr:spPr>
        <a:xfrm xmlns:a="http://schemas.openxmlformats.org/drawingml/2006/main">
          <a:off x="2676545" y="2717787"/>
          <a:ext cx="844540" cy="76199"/>
        </a:xfrm>
        <a:prstGeom xmlns:a="http://schemas.openxmlformats.org/drawingml/2006/main" prst="rightArrow">
          <a:avLst/>
        </a:prstGeom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en-US"/>
        </a:p>
      </cdr:txBody>
    </cdr:sp>
  </cdr:relSizeAnchor>
  <cdr:relSizeAnchor xmlns:cdr="http://schemas.openxmlformats.org/drawingml/2006/chartDrawing">
    <cdr:from>
      <cdr:x>0.58542</cdr:x>
      <cdr:y>0.92841</cdr:y>
    </cdr:from>
    <cdr:to>
      <cdr:x>0.77014</cdr:x>
      <cdr:y>0.95444</cdr:y>
    </cdr:to>
    <cdr:sp macro="" textlink="">
      <cdr:nvSpPr>
        <cdr:cNvPr id="7" name="Right Arrow 1"/>
        <cdr:cNvSpPr/>
      </cdr:nvSpPr>
      <cdr:spPr>
        <a:xfrm xmlns:a="http://schemas.openxmlformats.org/drawingml/2006/main">
          <a:off x="2676545" y="2717787"/>
          <a:ext cx="844540" cy="76199"/>
        </a:xfrm>
        <a:prstGeom xmlns:a="http://schemas.openxmlformats.org/drawingml/2006/main" prst="rightArrow">
          <a:avLst/>
        </a:prstGeom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en-US"/>
        </a:p>
      </cdr:txBody>
    </cdr:sp>
  </cdr:relSizeAnchor>
  <cdr:relSizeAnchor xmlns:cdr="http://schemas.openxmlformats.org/drawingml/2006/chartDrawing">
    <cdr:from>
      <cdr:x>0.04514</cdr:x>
      <cdr:y>0.24946</cdr:y>
    </cdr:from>
    <cdr:to>
      <cdr:x>0.06319</cdr:x>
      <cdr:y>0.57267</cdr:y>
    </cdr:to>
    <cdr:sp macro="" textlink="">
      <cdr:nvSpPr>
        <cdr:cNvPr id="8" name="Up Arrow 2"/>
        <cdr:cNvSpPr/>
      </cdr:nvSpPr>
      <cdr:spPr>
        <a:xfrm xmlns:a="http://schemas.openxmlformats.org/drawingml/2006/main">
          <a:off x="206390" y="730247"/>
          <a:ext cx="82525" cy="946149"/>
        </a:xfrm>
        <a:prstGeom xmlns:a="http://schemas.openxmlformats.org/drawingml/2006/main" prst="upArrow">
          <a:avLst/>
        </a:prstGeom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en-US"/>
        </a:p>
      </cdr:txBody>
    </cdr:sp>
  </cdr:relSizeAnchor>
  <cdr:relSizeAnchor xmlns:cdr="http://schemas.openxmlformats.org/drawingml/2006/chartDrawing">
    <cdr:from>
      <cdr:x>0.58542</cdr:x>
      <cdr:y>0.92841</cdr:y>
    </cdr:from>
    <cdr:to>
      <cdr:x>0.77014</cdr:x>
      <cdr:y>0.95444</cdr:y>
    </cdr:to>
    <cdr:sp macro="" textlink="">
      <cdr:nvSpPr>
        <cdr:cNvPr id="9" name="Right Arrow 1"/>
        <cdr:cNvSpPr/>
      </cdr:nvSpPr>
      <cdr:spPr>
        <a:xfrm xmlns:a="http://schemas.openxmlformats.org/drawingml/2006/main">
          <a:off x="2676545" y="2717787"/>
          <a:ext cx="844540" cy="76199"/>
        </a:xfrm>
        <a:prstGeom xmlns:a="http://schemas.openxmlformats.org/drawingml/2006/main" prst="rightArrow">
          <a:avLst/>
        </a:prstGeom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en-US"/>
        </a:p>
      </cdr:txBody>
    </cdr:sp>
  </cdr:relSizeAnchor>
  <cdr:relSizeAnchor xmlns:cdr="http://schemas.openxmlformats.org/drawingml/2006/chartDrawing">
    <cdr:from>
      <cdr:x>0.58542</cdr:x>
      <cdr:y>0.92841</cdr:y>
    </cdr:from>
    <cdr:to>
      <cdr:x>0.77014</cdr:x>
      <cdr:y>0.95444</cdr:y>
    </cdr:to>
    <cdr:sp macro="" textlink="">
      <cdr:nvSpPr>
        <cdr:cNvPr id="10" name="Right Arrow 1"/>
        <cdr:cNvSpPr/>
      </cdr:nvSpPr>
      <cdr:spPr>
        <a:xfrm xmlns:a="http://schemas.openxmlformats.org/drawingml/2006/main">
          <a:off x="2676545" y="2717787"/>
          <a:ext cx="844540" cy="76199"/>
        </a:xfrm>
        <a:prstGeom xmlns:a="http://schemas.openxmlformats.org/drawingml/2006/main" prst="rightArrow">
          <a:avLst/>
        </a:prstGeom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en-US"/>
        </a:p>
      </cdr:txBody>
    </cdr:sp>
  </cdr:relSizeAnchor>
  <cdr:relSizeAnchor xmlns:cdr="http://schemas.openxmlformats.org/drawingml/2006/chartDrawing">
    <cdr:from>
      <cdr:x>0.04514</cdr:x>
      <cdr:y>0.24946</cdr:y>
    </cdr:from>
    <cdr:to>
      <cdr:x>0.06319</cdr:x>
      <cdr:y>0.57267</cdr:y>
    </cdr:to>
    <cdr:sp macro="" textlink="">
      <cdr:nvSpPr>
        <cdr:cNvPr id="11" name="Up Arrow 2"/>
        <cdr:cNvSpPr/>
      </cdr:nvSpPr>
      <cdr:spPr>
        <a:xfrm xmlns:a="http://schemas.openxmlformats.org/drawingml/2006/main">
          <a:off x="206390" y="730247"/>
          <a:ext cx="82525" cy="946149"/>
        </a:xfrm>
        <a:prstGeom xmlns:a="http://schemas.openxmlformats.org/drawingml/2006/main" prst="upArrow">
          <a:avLst/>
        </a:prstGeom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en-US"/>
        </a:p>
      </cdr:txBody>
    </cdr:sp>
  </cdr:relSizeAnchor>
  <cdr:relSizeAnchor xmlns:cdr="http://schemas.openxmlformats.org/drawingml/2006/chartDrawing">
    <cdr:from>
      <cdr:x>0.25532</cdr:x>
      <cdr:y>0.13333</cdr:y>
    </cdr:from>
    <cdr:to>
      <cdr:x>0.25532</cdr:x>
      <cdr:y>0.88333</cdr:y>
    </cdr:to>
    <cdr:cxnSp macro="">
      <cdr:nvCxnSpPr>
        <cdr:cNvPr id="3" name="Straight Connector 2">
          <a:extLst xmlns:a="http://schemas.openxmlformats.org/drawingml/2006/main">
            <a:ext uri="{FF2B5EF4-FFF2-40B4-BE49-F238E27FC236}">
              <a16:creationId xmlns:a16="http://schemas.microsoft.com/office/drawing/2014/main" id="{EABCCB3A-6F3B-47D1-9503-16F2B5D544D9}"/>
            </a:ext>
          </a:extLst>
        </cdr:cNvPr>
        <cdr:cNvCxnSpPr/>
      </cdr:nvCxnSpPr>
      <cdr:spPr>
        <a:xfrm xmlns:a="http://schemas.openxmlformats.org/drawingml/2006/main" flipV="1">
          <a:off x="1728192" y="576064"/>
          <a:ext cx="0" cy="3240360"/>
        </a:xfrm>
        <a:prstGeom xmlns:a="http://schemas.openxmlformats.org/drawingml/2006/main" prst="line">
          <a:avLst/>
        </a:prstGeom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0.40426</cdr:x>
      <cdr:y>0.13333</cdr:y>
    </cdr:from>
    <cdr:to>
      <cdr:x>0.40426</cdr:x>
      <cdr:y>0.9</cdr:y>
    </cdr:to>
    <cdr:cxnSp macro="">
      <cdr:nvCxnSpPr>
        <cdr:cNvPr id="16" name="Straight Connector 15">
          <a:extLst xmlns:a="http://schemas.openxmlformats.org/drawingml/2006/main">
            <a:ext uri="{FF2B5EF4-FFF2-40B4-BE49-F238E27FC236}">
              <a16:creationId xmlns:a16="http://schemas.microsoft.com/office/drawing/2014/main" id="{FEC1BD17-4B4C-4C64-ACFD-86D3834F0B19}"/>
            </a:ext>
          </a:extLst>
        </cdr:cNvPr>
        <cdr:cNvCxnSpPr/>
      </cdr:nvCxnSpPr>
      <cdr:spPr>
        <a:xfrm xmlns:a="http://schemas.openxmlformats.org/drawingml/2006/main">
          <a:off x="2736304" y="576064"/>
          <a:ext cx="0" cy="3312368"/>
        </a:xfrm>
        <a:prstGeom xmlns:a="http://schemas.openxmlformats.org/drawingml/2006/main" prst="line">
          <a:avLst/>
        </a:prstGeom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0.68085</cdr:x>
      <cdr:y>0.13333</cdr:y>
    </cdr:from>
    <cdr:to>
      <cdr:x>0.68085</cdr:x>
      <cdr:y>0.88333</cdr:y>
    </cdr:to>
    <cdr:cxnSp macro="">
      <cdr:nvCxnSpPr>
        <cdr:cNvPr id="20" name="Straight Connector 19">
          <a:extLst xmlns:a="http://schemas.openxmlformats.org/drawingml/2006/main">
            <a:ext uri="{FF2B5EF4-FFF2-40B4-BE49-F238E27FC236}">
              <a16:creationId xmlns:a16="http://schemas.microsoft.com/office/drawing/2014/main" id="{1FC53ADD-09D8-4C6C-8249-3622C7E605F6}"/>
            </a:ext>
          </a:extLst>
        </cdr:cNvPr>
        <cdr:cNvCxnSpPr/>
      </cdr:nvCxnSpPr>
      <cdr:spPr>
        <a:xfrm xmlns:a="http://schemas.openxmlformats.org/drawingml/2006/main">
          <a:off x="4608512" y="576064"/>
          <a:ext cx="0" cy="3240360"/>
        </a:xfrm>
        <a:prstGeom xmlns:a="http://schemas.openxmlformats.org/drawingml/2006/main" prst="line">
          <a:avLst/>
        </a:prstGeom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0.91895</cdr:x>
      <cdr:y>0</cdr:y>
    </cdr:from>
    <cdr:to>
      <cdr:x>1</cdr:x>
      <cdr:y>0.05232</cdr:y>
    </cdr:to>
    <cdr:pic>
      <cdr:nvPicPr>
        <cdr:cNvPr id="12" name="Picture 11" descr="RSPH_M_4C">
          <a:extLst xmlns:a="http://schemas.openxmlformats.org/drawingml/2006/main">
            <a:ext uri="{FF2B5EF4-FFF2-40B4-BE49-F238E27FC236}">
              <a16:creationId xmlns:a16="http://schemas.microsoft.com/office/drawing/2014/main" id="{68B17194-C071-4E8D-B6FC-0456AB2EDAB4}"/>
            </a:ext>
          </a:extLst>
        </cdr:cNvPr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 cstate="print"/>
        <a:srcRect xmlns:a="http://schemas.openxmlformats.org/drawingml/2006/main"/>
        <a:stretch xmlns:a="http://schemas.openxmlformats.org/drawingml/2006/main">
          <a:fillRect/>
        </a:stretch>
      </cdr:blipFill>
      <cdr:spPr bwMode="auto">
        <a:xfrm xmlns:a="http://schemas.openxmlformats.org/drawingml/2006/main">
          <a:off x="6220112" y="-2204864"/>
          <a:ext cx="548640" cy="226060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>
          <a:noFill/>
          <a:miter lim="800000"/>
          <a:headEnd/>
          <a:tailEnd/>
        </a:ln>
      </cdr:spPr>
    </cdr:pic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889938" cy="49014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777607" y="0"/>
            <a:ext cx="2889938" cy="49014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C012B1B-E8DB-4258-9E6B-B7542684E2F6}" type="datetimeFigureOut">
              <a:rPr lang="en-GB" smtClean="0"/>
              <a:t>01/06/2022</a:t>
            </a:fld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310971"/>
            <a:ext cx="2889938" cy="49014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777607" y="9310971"/>
            <a:ext cx="2889938" cy="49014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79A9BE2-AF09-4103-99BA-796C7EA97FE5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3210536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889938" cy="49014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777607" y="0"/>
            <a:ext cx="2889938" cy="49014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474DB49-865A-47AD-AE3E-B4437BCB38F7}" type="datetimeFigureOut">
              <a:rPr lang="en-GB" smtClean="0"/>
              <a:t>01/06/2022</a:t>
            </a:fld>
            <a:endParaRPr lang="en-GB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884238" y="735013"/>
            <a:ext cx="4900612" cy="36766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66909" y="4656336"/>
            <a:ext cx="5335270" cy="4411266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310971"/>
            <a:ext cx="2889938" cy="49014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777607" y="9310971"/>
            <a:ext cx="2889938" cy="49014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2343B0C-86FA-4B77-B2AB-C5ABCC683D58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606942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343B0C-86FA-4B77-B2AB-C5ABCC683D58}" type="slidenum">
              <a:rPr lang="en-GB" smtClean="0"/>
              <a:t>2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3042244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962696A-0817-4443-ADD2-3778752A0DE9}" type="slidenum">
              <a:rPr lang="en-US" altLang="en-US"/>
              <a:pPr/>
              <a:t>19</a:t>
            </a:fld>
            <a:endParaRPr lang="en-US" altLang="en-US" dirty="0"/>
          </a:p>
        </p:txBody>
      </p:sp>
      <p:sp>
        <p:nvSpPr>
          <p:cNvPr id="1177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77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228600" indent="-228600" algn="ctr"/>
            <a:endParaRPr lang="en-US" altLang="en-US" sz="1400" b="1" dirty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343B0C-86FA-4B77-B2AB-C5ABCC683D58}" type="slidenum">
              <a:rPr lang="en-GB" smtClean="0"/>
              <a:t>20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5528980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343B0C-86FA-4B77-B2AB-C5ABCC683D58}" type="slidenum">
              <a:rPr lang="en-GB" smtClean="0"/>
              <a:t>21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5496086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6DD018-2122-4BAB-A8F6-860453905260}" type="slidenum">
              <a:rPr lang="en-GB" smtClean="0"/>
              <a:t>22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3201849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343B0C-86FA-4B77-B2AB-C5ABCC683D58}" type="slidenum">
              <a:rPr lang="en-GB" smtClean="0"/>
              <a:t>23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7387995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343B0C-86FA-4B77-B2AB-C5ABCC683D58}" type="slidenum">
              <a:rPr lang="en-GB" smtClean="0"/>
              <a:t>24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3743477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rtl="0" eaLnBrk="1" fontAlgn="ctr" latinLnBrk="0" hangingPunct="1"/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343B0C-86FA-4B77-B2AB-C5ABCC683D58}" type="slidenum">
              <a:rPr lang="en-GB" smtClean="0"/>
              <a:t>30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8866107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343B0C-86FA-4B77-B2AB-C5ABCC683D58}" type="slidenum">
              <a:rPr lang="en-GB" smtClean="0"/>
              <a:t>3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4487911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216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dirty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343B0C-86FA-4B77-B2AB-C5ABCC683D58}" type="slidenum">
              <a:rPr lang="en-GB" smtClean="0"/>
              <a:t>7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7012811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343B0C-86FA-4B77-B2AB-C5ABCC683D58}" type="slidenum">
              <a:rPr lang="en-GB" smtClean="0"/>
              <a:t>8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9300588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343B0C-86FA-4B77-B2AB-C5ABCC683D58}" type="slidenum">
              <a:rPr lang="en-GB" smtClean="0"/>
              <a:t>14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1944657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343B0C-86FA-4B77-B2AB-C5ABCC683D58}" type="slidenum">
              <a:rPr lang="en-GB" smtClean="0"/>
              <a:t>16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3200953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343B0C-86FA-4B77-B2AB-C5ABCC683D58}" type="slidenum">
              <a:rPr lang="en-GB" smtClean="0"/>
              <a:t>17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3727068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6DD018-2122-4BAB-A8F6-860453905260}" type="slidenum">
              <a:rPr lang="en-GB" smtClean="0"/>
              <a:t>18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3201849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034DE3-4EBD-4D70-8DB6-045777E2DEF2}" type="datetimeFigureOut">
              <a:rPr lang="en-GB" smtClean="0"/>
              <a:t>01/06/2022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A7AC91-A19E-455E-A38A-E5906C0CF7E5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540838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034DE3-4EBD-4D70-8DB6-045777E2DEF2}" type="datetimeFigureOut">
              <a:rPr lang="en-GB" smtClean="0"/>
              <a:t>01/06/2022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A7AC91-A19E-455E-A38A-E5906C0CF7E5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4772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034DE3-4EBD-4D70-8DB6-045777E2DEF2}" type="datetimeFigureOut">
              <a:rPr lang="en-GB" smtClean="0"/>
              <a:t>01/06/2022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A7AC91-A19E-455E-A38A-E5906C0CF7E5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676065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034DE3-4EBD-4D70-8DB6-045777E2DEF2}" type="datetimeFigureOut">
              <a:rPr lang="en-GB" smtClean="0"/>
              <a:t>01/06/2022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A7AC91-A19E-455E-A38A-E5906C0CF7E5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41151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034DE3-4EBD-4D70-8DB6-045777E2DEF2}" type="datetimeFigureOut">
              <a:rPr lang="en-GB" smtClean="0"/>
              <a:t>01/06/2022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A7AC91-A19E-455E-A38A-E5906C0CF7E5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415846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034DE3-4EBD-4D70-8DB6-045777E2DEF2}" type="datetimeFigureOut">
              <a:rPr lang="en-GB" smtClean="0"/>
              <a:t>01/06/2022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A7AC91-A19E-455E-A38A-E5906C0CF7E5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118179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034DE3-4EBD-4D70-8DB6-045777E2DEF2}" type="datetimeFigureOut">
              <a:rPr lang="en-GB" smtClean="0"/>
              <a:t>01/06/2022</a:t>
            </a:fld>
            <a:endParaRPr lang="en-GB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A7AC91-A19E-455E-A38A-E5906C0CF7E5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137021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034DE3-4EBD-4D70-8DB6-045777E2DEF2}" type="datetimeFigureOut">
              <a:rPr lang="en-GB" smtClean="0"/>
              <a:t>01/06/2022</a:t>
            </a:fld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A7AC91-A19E-455E-A38A-E5906C0CF7E5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567466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034DE3-4EBD-4D70-8DB6-045777E2DEF2}" type="datetimeFigureOut">
              <a:rPr lang="en-GB" smtClean="0"/>
              <a:t>01/06/2022</a:t>
            </a:fld>
            <a:endParaRPr lang="en-GB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A7AC91-A19E-455E-A38A-E5906C0CF7E5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689859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034DE3-4EBD-4D70-8DB6-045777E2DEF2}" type="datetimeFigureOut">
              <a:rPr lang="en-GB" smtClean="0"/>
              <a:t>01/06/2022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A7AC91-A19E-455E-A38A-E5906C0CF7E5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864766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034DE3-4EBD-4D70-8DB6-045777E2DEF2}" type="datetimeFigureOut">
              <a:rPr lang="en-GB" smtClean="0"/>
              <a:t>01/06/2022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A7AC91-A19E-455E-A38A-E5906C0CF7E5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423779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0034DE3-4EBD-4D70-8DB6-045777E2DEF2}" type="datetimeFigureOut">
              <a:rPr lang="en-GB" smtClean="0"/>
              <a:t>01/06/2022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6A7AC91-A19E-455E-A38A-E5906C0CF7E5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205544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jpeg"/><Relationship Id="rId4" Type="http://schemas.openxmlformats.org/officeDocument/2006/relationships/image" Target="cid:image001.jpg@01D85579.79AF3940" TargetMode="Externa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jpeg"/><Relationship Id="rId4" Type="http://schemas.openxmlformats.org/officeDocument/2006/relationships/image" Target="cid:image001.jpg@01D85579.79AF3940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cid:image001.jpg@01D85579.79AF3940" TargetMode="Externa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cid:image001.jpg@01D85579.79AF3940" TargetMode="Externa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cid:image001.jpg@01D85579.79AF3940" TargetMode="Externa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jpeg"/><Relationship Id="rId4" Type="http://schemas.openxmlformats.org/officeDocument/2006/relationships/image" Target="cid:image001.jpg@01D85579.79AF3940" TargetMode="Externa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jpeg"/><Relationship Id="rId3" Type="http://schemas.openxmlformats.org/officeDocument/2006/relationships/image" Target="../media/image15.png"/><Relationship Id="rId7" Type="http://schemas.openxmlformats.org/officeDocument/2006/relationships/image" Target="cid:image001.jpg@01D85579.79AF3940" TargetMode="External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jpeg"/><Relationship Id="rId5" Type="http://schemas.openxmlformats.org/officeDocument/2006/relationships/image" Target="../media/image16.jpeg"/><Relationship Id="rId4" Type="http://schemas.openxmlformats.org/officeDocument/2006/relationships/hyperlink" Target="http://www.google.co.uk/url?sa=i&amp;rct=j&amp;q=&amp;esrc=s&amp;frm=1&amp;source=images&amp;cd=&amp;cad=rja&amp;uact=8&amp;ved=0CAcQjRw&amp;url=http://2011.igem.org/Team:Glasgow/Biofilm/P._aeruginosa&amp;ei=i3xxVfuyE4euswGBvoEQ&amp;bvm=bv.95039771,d.bGg&amp;psig=AFQjCNFQyMlOyV3n8kc-gWVGnG_kUH8dJw&amp;ust=1433587207707919" TargetMode="Externa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3.jpeg"/><Relationship Id="rId4" Type="http://schemas.openxmlformats.org/officeDocument/2006/relationships/image" Target="cid:image001.jpg@01D85579.79AF3940" TargetMode="Externa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cid:image001.jpg@01D85579.79AF3940" TargetMode="External"/><Relationship Id="rId3" Type="http://schemas.openxmlformats.org/officeDocument/2006/relationships/image" Target="../media/image17.png"/><Relationship Id="rId7" Type="http://schemas.openxmlformats.org/officeDocument/2006/relationships/image" Target="../media/image2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4" Type="http://schemas.openxmlformats.org/officeDocument/2006/relationships/image" Target="../media/image18.jpeg"/><Relationship Id="rId9" Type="http://schemas.openxmlformats.org/officeDocument/2006/relationships/image" Target="../media/image3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7" Type="http://schemas.openxmlformats.org/officeDocument/2006/relationships/image" Target="../media/image3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6" Type="http://schemas.openxmlformats.org/officeDocument/2006/relationships/image" Target="cid:image001.jpg@01D85579.79AF3940" TargetMode="External"/><Relationship Id="rId5" Type="http://schemas.openxmlformats.org/officeDocument/2006/relationships/image" Target="../media/image2.jpeg"/><Relationship Id="rId4" Type="http://schemas.openxmlformats.org/officeDocument/2006/relationships/image" Target="../media/image22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7" Type="http://schemas.openxmlformats.org/officeDocument/2006/relationships/image" Target="cid:image001.jpg@01D85579.79AF3940" TargetMode="Externa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jpeg"/><Relationship Id="rId5" Type="http://schemas.openxmlformats.org/officeDocument/2006/relationships/image" Target="../media/image3.jpeg"/><Relationship Id="rId4" Type="http://schemas.openxmlformats.org/officeDocument/2006/relationships/image" Target="../media/image24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jpeg"/><Relationship Id="rId5" Type="http://schemas.openxmlformats.org/officeDocument/2006/relationships/image" Target="cid:image001.jpg@01D85579.79AF3940" TargetMode="External"/><Relationship Id="rId4" Type="http://schemas.openxmlformats.org/officeDocument/2006/relationships/image" Target="../media/image2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7" Type="http://schemas.openxmlformats.org/officeDocument/2006/relationships/image" Target="../media/image3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cid:image001.jpg@01D85579.79AF3940" TargetMode="External"/><Relationship Id="rId5" Type="http://schemas.openxmlformats.org/officeDocument/2006/relationships/image" Target="../media/image2.jpeg"/><Relationship Id="rId4" Type="http://schemas.openxmlformats.org/officeDocument/2006/relationships/image" Target="../media/image25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jpeg"/><Relationship Id="rId4" Type="http://schemas.openxmlformats.org/officeDocument/2006/relationships/image" Target="cid:image001.jpg@01D85579.79AF3940" TargetMode="Externa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jpeg"/><Relationship Id="rId3" Type="http://schemas.openxmlformats.org/officeDocument/2006/relationships/image" Target="../media/image22.png"/><Relationship Id="rId7" Type="http://schemas.openxmlformats.org/officeDocument/2006/relationships/image" Target="cid:image001.jpg@01D85579.79AF3940" TargetMode="Externa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.jpeg"/><Relationship Id="rId5" Type="http://schemas.openxmlformats.org/officeDocument/2006/relationships/image" Target="../media/image26.jpeg"/><Relationship Id="rId4" Type="http://schemas.openxmlformats.org/officeDocument/2006/relationships/hyperlink" Target="http://www.google.co.uk/imgres?imgurl=http://www.healcure.org/wp-content/uploads/2015/02/Cartilage-Piercing-Infection-Causes-Signs-Bump-How-to-Treat-clean-it.jpg&amp;imgrefurl=http://www.healcure.org/ear/cartilage-piercing/cartilage-piercing-infection-causes-signs-bump-how-to-treat-clean-it/&amp;h=374&amp;w=333&amp;tbnid=YUx4CH-zdGoTnM:&amp;docid=0epFCeuQ0sWstM&amp;ei=8wsNVu_IMcOGaJnqvJgE&amp;tbm=isch&amp;ved=0CCgQMyglMCU4ZGoVChMIr46EnYmhyAIVQwMaCh0ZNQ9D" TargetMode="Externa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7" Type="http://schemas.openxmlformats.org/officeDocument/2006/relationships/image" Target="../media/image3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image" Target="cid:image001.jpg@01D85579.79AF3940" TargetMode="External"/><Relationship Id="rId5" Type="http://schemas.openxmlformats.org/officeDocument/2006/relationships/image" Target="../media/image2.jpeg"/><Relationship Id="rId4" Type="http://schemas.openxmlformats.org/officeDocument/2006/relationships/image" Target="../media/image28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jpeg"/><Relationship Id="rId4" Type="http://schemas.openxmlformats.org/officeDocument/2006/relationships/image" Target="cid:image001.jpg@01D85579.79AF3940" TargetMode="Externa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Relationship Id="rId4" Type="http://schemas.openxmlformats.org/officeDocument/2006/relationships/image" Target="cid:image001.jpg@01D85579.79AF3940" TargetMode="Externa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cid:image001.jpg@01D85579.79AF3940" TargetMode="Externa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cid:image001.jpg@01D85579.79AF3940" TargetMode="Externa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cid:image001.jpg@01D85579.79AF3940" TargetMode="Externa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cid:image001.jpg@01D85579.79AF3940" TargetMode="Externa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1xuEowtB7qg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jpeg"/><Relationship Id="rId5" Type="http://schemas.openxmlformats.org/officeDocument/2006/relationships/image" Target="cid:image001.jpg@01D85579.79AF3940" TargetMode="External"/><Relationship Id="rId4" Type="http://schemas.openxmlformats.org/officeDocument/2006/relationships/image" Target="../media/image2.jpe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jpeg"/><Relationship Id="rId4" Type="http://schemas.openxmlformats.org/officeDocument/2006/relationships/image" Target="cid:image001.jpg@01D85579.79AF3940" TargetMode="Externa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cid:image001.jpg@01D85579.79AF3940" TargetMode="Externa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.jpeg"/><Relationship Id="rId5" Type="http://schemas.openxmlformats.org/officeDocument/2006/relationships/image" Target="cid:image001.jpg@01D85579.79AF3940" TargetMode="External"/><Relationship Id="rId4" Type="http://schemas.openxmlformats.org/officeDocument/2006/relationships/image" Target="../media/image2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3.jpeg"/><Relationship Id="rId4" Type="http://schemas.openxmlformats.org/officeDocument/2006/relationships/image" Target="cid:image001.jpg@01D85579.79AF3940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hyperlink" Target="https://www.youtube.com/watch?v=BsPKcHShGYw" TargetMode="Externa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3.jpeg"/><Relationship Id="rId4" Type="http://schemas.openxmlformats.org/officeDocument/2006/relationships/image" Target="cid:image001.jpg@01D85579.79AF3940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.jpeg"/><Relationship Id="rId5" Type="http://schemas.openxmlformats.org/officeDocument/2006/relationships/image" Target="cid:image001.jpg@01D85579.79AF3940" TargetMode="External"/><Relationship Id="rId4" Type="http://schemas.openxmlformats.org/officeDocument/2006/relationships/image" Target="../media/image2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jpeg"/><Relationship Id="rId3" Type="http://schemas.openxmlformats.org/officeDocument/2006/relationships/image" Target="../media/image7.png"/><Relationship Id="rId7" Type="http://schemas.openxmlformats.org/officeDocument/2006/relationships/image" Target="cid:image001.jpg@01D85579.79AF3940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jpe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jpeg"/><Relationship Id="rId3" Type="http://schemas.openxmlformats.org/officeDocument/2006/relationships/image" Target="../media/image10.jpeg"/><Relationship Id="rId7" Type="http://schemas.openxmlformats.org/officeDocument/2006/relationships/image" Target="cid:image001.jpg@01D85579.79AF3940" TargetMode="External"/><Relationship Id="rId2" Type="http://schemas.openxmlformats.org/officeDocument/2006/relationships/hyperlink" Target="http://www.google.co.uk/imgres?imgurl=http://newsimg.bbc.co.uk/media/images/42523000/jpg/_42523821_drug_use203.jpg&amp;imgrefurl=http://news.bbc.co.uk/2/hi/health/6321683.stm&amp;h=152&amp;w=203&amp;sz=7&amp;tbnid=_pUE1G2xxhdQ5M:&amp;tbnh=79&amp;tbnw=105&amp;prev=/images?q=Intravenous+DrUg+use+picture&amp;usg=__K1u1rfI61p2-e0ltDe49L4lu3iM=&amp;ei=Z3VTS-3AI96NjAed4rmXCg&amp;sa=X&amp;oi=image_result&amp;resnum=2&amp;ct=image&amp;ved=0CBYQ9QEwAQ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11560" y="692696"/>
            <a:ext cx="7992888" cy="2115666"/>
          </a:xfrm>
        </p:spPr>
        <p:txBody>
          <a:bodyPr>
            <a:noAutofit/>
          </a:bodyPr>
          <a:lstStyle/>
          <a:p>
            <a:r>
              <a:rPr lang="en-GB" sz="3200" b="1" dirty="0"/>
              <a:t>Section 2: </a:t>
            </a:r>
            <a:br>
              <a:rPr lang="en-GB" sz="3200" b="1" dirty="0"/>
            </a:br>
            <a:r>
              <a:rPr lang="en-GB" sz="3200" b="1" dirty="0"/>
              <a:t>The role of micro organisms in infection and the sources of infectious hazards</a:t>
            </a:r>
          </a:p>
        </p:txBody>
      </p:sp>
      <p:pic>
        <p:nvPicPr>
          <p:cNvPr id="4" name="Picture 2" descr="\\HBA97.hf.wales.gov.uk\Citrix_Folders\JonesS058\Desktop\iStock-83327624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3768" y="2852936"/>
            <a:ext cx="3528392" cy="35283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A picture containing text&#10;&#10;Description automatically generated">
            <a:extLst>
              <a:ext uri="{FF2B5EF4-FFF2-40B4-BE49-F238E27FC236}">
                <a16:creationId xmlns:a16="http://schemas.microsoft.com/office/drawing/2014/main" id="{3B297BBF-0D8B-49C3-B27D-7F50CEDD3F83}"/>
              </a:ext>
            </a:extLst>
          </p:cNvPr>
          <p:cNvPicPr>
            <a:picLocks noChangeAspect="1"/>
          </p:cNvPicPr>
          <p:nvPr/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V="1">
            <a:off x="678795" y="746484"/>
            <a:ext cx="426085" cy="338455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Picture 5" descr="RSPH_M_4C">
            <a:extLst>
              <a:ext uri="{FF2B5EF4-FFF2-40B4-BE49-F238E27FC236}">
                <a16:creationId xmlns:a16="http://schemas.microsoft.com/office/drawing/2014/main" id="{6E4FB10C-720B-4D12-BD04-6BEC430993DD}"/>
              </a:ext>
            </a:extLst>
          </p:cNvPr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668344" y="802681"/>
            <a:ext cx="548640" cy="2260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41637051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03648" y="620688"/>
            <a:ext cx="6768752" cy="648072"/>
          </a:xfrm>
        </p:spPr>
        <p:txBody>
          <a:bodyPr>
            <a:normAutofit/>
          </a:bodyPr>
          <a:lstStyle/>
          <a:p>
            <a:r>
              <a:rPr lang="en-GB" sz="3200" b="1" dirty="0"/>
              <a:t>Chronic Hepatitis B Prevalence</a:t>
            </a:r>
          </a:p>
        </p:txBody>
      </p:sp>
      <p:pic>
        <p:nvPicPr>
          <p:cNvPr id="6" name="Content Placeholder 5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000571" y="1767943"/>
            <a:ext cx="7142858" cy="4190476"/>
          </a:xfrm>
          <a:prstGeom prst="rect">
            <a:avLst/>
          </a:prstGeom>
          <a:noFill/>
        </p:spPr>
      </p:pic>
      <p:pic>
        <p:nvPicPr>
          <p:cNvPr id="4" name="Picture 3" descr="A picture containing text&#10;&#10;Description automatically generated">
            <a:extLst>
              <a:ext uri="{FF2B5EF4-FFF2-40B4-BE49-F238E27FC236}">
                <a16:creationId xmlns:a16="http://schemas.microsoft.com/office/drawing/2014/main" id="{D6C9EBCC-2806-41FB-8DA8-862DC77FA53C}"/>
              </a:ext>
            </a:extLst>
          </p:cNvPr>
          <p:cNvPicPr>
            <a:picLocks noChangeAspect="1"/>
          </p:cNvPicPr>
          <p:nvPr/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V="1">
            <a:off x="545515" y="606269"/>
            <a:ext cx="426085" cy="338455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4" descr="RSPH_M_4C">
            <a:extLst>
              <a:ext uri="{FF2B5EF4-FFF2-40B4-BE49-F238E27FC236}">
                <a16:creationId xmlns:a16="http://schemas.microsoft.com/office/drawing/2014/main" id="{4F5C489F-58B1-44E8-9540-634CBE4EF2E7}"/>
              </a:ext>
            </a:extLst>
          </p:cNvPr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898080" y="607241"/>
            <a:ext cx="548640" cy="2260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27849137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3200" b="1" dirty="0"/>
              <a:t>HBV - Vaccination requirement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sz="2400" b="1" dirty="0"/>
              <a:t>Full course of Hep B vaccination</a:t>
            </a:r>
          </a:p>
          <a:p>
            <a:pPr marL="0" indent="0">
              <a:buNone/>
            </a:pPr>
            <a:endParaRPr lang="en-GB" sz="2400" b="1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/>
              <a:t>An accelerated course consisting of three doses at zero, one and two months (followed by a fourth  dose at twelve months after the first dose for those at  continued risk of exposure)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/>
              <a:t>Blood test to check antibody titres (blood levels) one to four months after the completion of the primary course of vaccine.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/>
              <a:t>Keep copies of vaccination history/antibody levels</a:t>
            </a:r>
          </a:p>
          <a:p>
            <a:pPr marL="0" indent="0">
              <a:buNone/>
            </a:pPr>
            <a:endParaRPr lang="en-GB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b="1" dirty="0"/>
              <a:t>There is no vaccine against Hep C &amp; HIV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531813">
              <a:defRPr/>
            </a:pPr>
            <a:r>
              <a:rPr lang="en-US" dirty="0"/>
              <a:t>  </a:t>
            </a:r>
          </a:p>
        </p:txBody>
      </p:sp>
      <p:pic>
        <p:nvPicPr>
          <p:cNvPr id="5" name="Picture 4" descr="A picture containing text&#10;&#10;Description automatically generated">
            <a:extLst>
              <a:ext uri="{FF2B5EF4-FFF2-40B4-BE49-F238E27FC236}">
                <a16:creationId xmlns:a16="http://schemas.microsoft.com/office/drawing/2014/main" id="{7B6F0F0E-4A73-40ED-850F-2AD0521B17F3}"/>
              </a:ext>
            </a:extLst>
          </p:cNvPr>
          <p:cNvPicPr>
            <a:picLocks noChangeAspect="1"/>
          </p:cNvPicPr>
          <p:nvPr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V="1">
            <a:off x="470647" y="676910"/>
            <a:ext cx="426085" cy="338455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Picture 5" descr="RSPH_M_4C">
            <a:extLst>
              <a:ext uri="{FF2B5EF4-FFF2-40B4-BE49-F238E27FC236}">
                <a16:creationId xmlns:a16="http://schemas.microsoft.com/office/drawing/2014/main" id="{13D761BB-6F65-4BA2-8248-7812D3F8BC92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101721" y="703804"/>
            <a:ext cx="548640" cy="2260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09178515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59524" y="188640"/>
            <a:ext cx="3960440" cy="648072"/>
          </a:xfrm>
        </p:spPr>
        <p:txBody>
          <a:bodyPr>
            <a:normAutofit/>
          </a:bodyPr>
          <a:lstStyle/>
          <a:p>
            <a:r>
              <a:rPr lang="en-GB" sz="3200" b="1" dirty="0"/>
              <a:t>Hepatitis (HCV)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528" y="836712"/>
            <a:ext cx="8640960" cy="531805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Hepatitis C (HCV) can cause both acute and chronic hepatitis infection, ranging in severity from a mild illness lasting a few weeks to a serious, lifelong illness.</a:t>
            </a:r>
          </a:p>
          <a:p>
            <a:pPr marL="0" indent="0">
              <a:buNone/>
            </a:pPr>
            <a:endParaRPr lang="en-GB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Similar routes of transmission   </a:t>
            </a:r>
          </a:p>
          <a:p>
            <a:pPr marL="0" indent="0">
              <a:buNone/>
            </a:pPr>
            <a:endParaRPr lang="en-GB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68325" lvl="3" indent="-285750"/>
            <a:r>
              <a:rPr lang="en-GB" b="1" u="sng" dirty="0"/>
              <a:t>Sharing or use of contaminated equipment during injecting drug use</a:t>
            </a:r>
          </a:p>
          <a:p>
            <a:pPr marL="568325" lvl="3" indent="-285750"/>
            <a:r>
              <a:rPr lang="en-GB" dirty="0"/>
              <a:t>Needle stick or other sharps injuries</a:t>
            </a:r>
          </a:p>
          <a:p>
            <a:pPr marL="568325" lvl="3" indent="-285750"/>
            <a:r>
              <a:rPr lang="en-GB" dirty="0"/>
              <a:t>Tattooing and body piercing</a:t>
            </a:r>
          </a:p>
          <a:p>
            <a:pPr marL="568325" lvl="3" indent="-285750"/>
            <a:r>
              <a:rPr lang="en-GB" dirty="0"/>
              <a:t>Sexual contact</a:t>
            </a:r>
          </a:p>
          <a:p>
            <a:pPr marL="568325" lvl="3" indent="-285750"/>
            <a:r>
              <a:rPr lang="en-GB" dirty="0"/>
              <a:t>Vertical transmission</a:t>
            </a:r>
          </a:p>
          <a:p>
            <a:pPr marL="568325" lvl="3" indent="-285750"/>
            <a:r>
              <a:rPr lang="en-GB" dirty="0"/>
              <a:t>Household non-sexual contacts e.g. sharing toothbrush or razors</a:t>
            </a:r>
          </a:p>
          <a:p>
            <a:pPr marL="568325" lvl="3" indent="-285750"/>
            <a:r>
              <a:rPr lang="en-GB" dirty="0"/>
              <a:t>(Receipt of infectious blood or blood products)</a:t>
            </a:r>
          </a:p>
          <a:p>
            <a:endParaRPr lang="en-GB" sz="2400" dirty="0"/>
          </a:p>
          <a:p>
            <a:endParaRPr lang="en-GB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3" descr="A picture containing text&#10;&#10;Description automatically generated">
            <a:extLst>
              <a:ext uri="{FF2B5EF4-FFF2-40B4-BE49-F238E27FC236}">
                <a16:creationId xmlns:a16="http://schemas.microsoft.com/office/drawing/2014/main" id="{B1EA1FAE-1BF8-4082-A0CE-672701E5FBE5}"/>
              </a:ext>
            </a:extLst>
          </p:cNvPr>
          <p:cNvPicPr>
            <a:picLocks noChangeAspect="1"/>
          </p:cNvPicPr>
          <p:nvPr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V="1">
            <a:off x="390763" y="364782"/>
            <a:ext cx="426085" cy="338455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4" descr="RSPH_M_4C">
            <a:extLst>
              <a:ext uri="{FF2B5EF4-FFF2-40B4-BE49-F238E27FC236}">
                <a16:creationId xmlns:a16="http://schemas.microsoft.com/office/drawing/2014/main" id="{DF3E35FC-BCC5-4FEA-B4EE-FAF622446D83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881640" y="439987"/>
            <a:ext cx="548640" cy="2260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7298439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</p:spPr>
        <p:txBody>
          <a:bodyPr>
            <a:normAutofit/>
          </a:bodyPr>
          <a:lstStyle/>
          <a:p>
            <a:r>
              <a:rPr lang="en-GB" sz="3200" b="1" dirty="0"/>
              <a:t>Human Immunodeficiency Virus (HIV)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5256584"/>
          </a:xfrm>
        </p:spPr>
        <p:txBody>
          <a:bodyPr>
            <a:normAutofit lnSpcReduction="10000"/>
          </a:bodyPr>
          <a:lstStyle/>
          <a:p>
            <a:r>
              <a:rPr lang="en-GB" sz="2800" dirty="0"/>
              <a:t>Humans are the reservoir</a:t>
            </a:r>
          </a:p>
          <a:p>
            <a:r>
              <a:rPr lang="en-GB" sz="2800" dirty="0"/>
              <a:t>Routes of transmission similar to those of HBV </a:t>
            </a:r>
          </a:p>
          <a:p>
            <a:pPr marL="0" indent="0">
              <a:buNone/>
            </a:pPr>
            <a:endParaRPr lang="en-GB" sz="2800" dirty="0"/>
          </a:p>
          <a:p>
            <a:r>
              <a:rPr lang="en-GB" sz="2800" dirty="0"/>
              <a:t>Only sexual  exposures and exposure to blood and tissues carries a risk</a:t>
            </a:r>
          </a:p>
          <a:p>
            <a:r>
              <a:rPr lang="en-GB" sz="2800" dirty="0"/>
              <a:t>No risk of transmission from social or community contact with an HIV infected person </a:t>
            </a:r>
          </a:p>
          <a:p>
            <a:endParaRPr lang="en-GB" sz="2800" dirty="0"/>
          </a:p>
          <a:p>
            <a:r>
              <a:rPr lang="en-GB" sz="2800" dirty="0"/>
              <a:t>AIDS is the late clinical stage of this infection</a:t>
            </a:r>
          </a:p>
          <a:p>
            <a:r>
              <a:rPr lang="en-GB" sz="2800" dirty="0"/>
              <a:t>There is no cure (life can be lengthened by treatment) </a:t>
            </a:r>
          </a:p>
        </p:txBody>
      </p:sp>
      <p:pic>
        <p:nvPicPr>
          <p:cNvPr id="4" name="Picture 3" descr="A picture containing text&#10;&#10;Description automatically generated">
            <a:extLst>
              <a:ext uri="{FF2B5EF4-FFF2-40B4-BE49-F238E27FC236}">
                <a16:creationId xmlns:a16="http://schemas.microsoft.com/office/drawing/2014/main" id="{50DD914E-E34D-4F32-A579-D58D340F2F0F}"/>
              </a:ext>
            </a:extLst>
          </p:cNvPr>
          <p:cNvPicPr>
            <a:picLocks noChangeAspect="1"/>
          </p:cNvPicPr>
          <p:nvPr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V="1">
            <a:off x="524435" y="404664"/>
            <a:ext cx="426085" cy="338455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4" descr="RSPH_M_4C">
            <a:extLst>
              <a:ext uri="{FF2B5EF4-FFF2-40B4-BE49-F238E27FC236}">
                <a16:creationId xmlns:a16="http://schemas.microsoft.com/office/drawing/2014/main" id="{AF98FDF1-B02F-4A9C-ADF0-5BA2FB88FD2B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106493" y="445005"/>
            <a:ext cx="548640" cy="2260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55119220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3200" b="1" dirty="0"/>
              <a:t>How long do these viruses last outside the body?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GB" sz="2800" dirty="0"/>
              <a:t>HIV</a:t>
            </a:r>
          </a:p>
          <a:p>
            <a:pPr marL="457200" lvl="1" indent="0">
              <a:buNone/>
            </a:pPr>
            <a:r>
              <a:rPr lang="en-GB" sz="2400" dirty="0"/>
              <a:t>Does not survive for long outside the body, this varies from minutes to hours depending on conditions </a:t>
            </a:r>
          </a:p>
          <a:p>
            <a:pPr marL="0" indent="0">
              <a:buNone/>
            </a:pPr>
            <a:endParaRPr lang="en-GB" sz="2800" dirty="0"/>
          </a:p>
          <a:p>
            <a:r>
              <a:rPr lang="en-GB" sz="2800" dirty="0"/>
              <a:t>HBV</a:t>
            </a:r>
          </a:p>
          <a:p>
            <a:pPr marL="457200" lvl="1" indent="0">
              <a:buNone/>
            </a:pPr>
            <a:r>
              <a:rPr lang="en-GB" sz="2400" dirty="0"/>
              <a:t>Can survive outside the body for at least 7 days.</a:t>
            </a:r>
          </a:p>
          <a:p>
            <a:pPr marL="0" indent="0">
              <a:buNone/>
            </a:pPr>
            <a:endParaRPr lang="en-GB" sz="2800" dirty="0"/>
          </a:p>
          <a:p>
            <a:r>
              <a:rPr lang="en-GB" sz="2800" dirty="0"/>
              <a:t>HCV</a:t>
            </a:r>
          </a:p>
          <a:p>
            <a:pPr marL="457200" lvl="1" indent="0">
              <a:buNone/>
            </a:pPr>
            <a:r>
              <a:rPr lang="en-GB" sz="2400" dirty="0"/>
              <a:t>Is the most robust and can survive outside the body at room temperature, on environmental surfaces, for up to 3 weeks.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531813">
              <a:defRPr/>
            </a:pPr>
            <a:r>
              <a:rPr lang="en-US" dirty="0"/>
              <a:t>  </a:t>
            </a:r>
          </a:p>
        </p:txBody>
      </p:sp>
      <p:pic>
        <p:nvPicPr>
          <p:cNvPr id="5" name="Picture 4" descr="A picture containing text&#10;&#10;Description automatically generated">
            <a:extLst>
              <a:ext uri="{FF2B5EF4-FFF2-40B4-BE49-F238E27FC236}">
                <a16:creationId xmlns:a16="http://schemas.microsoft.com/office/drawing/2014/main" id="{270EE632-2E4D-4C08-8CC4-7ED72AC22332}"/>
              </a:ext>
            </a:extLst>
          </p:cNvPr>
          <p:cNvPicPr>
            <a:picLocks noChangeAspect="1"/>
          </p:cNvPicPr>
          <p:nvPr/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V="1">
            <a:off x="323528" y="494236"/>
            <a:ext cx="426085" cy="338455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Picture 5" descr="RSPH_M_4C">
            <a:extLst>
              <a:ext uri="{FF2B5EF4-FFF2-40B4-BE49-F238E27FC236}">
                <a16:creationId xmlns:a16="http://schemas.microsoft.com/office/drawing/2014/main" id="{56A6580B-8C7C-4AD6-ADE3-063C343AAC11}"/>
              </a:ext>
            </a:extLst>
          </p:cNvPr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275734" y="423956"/>
            <a:ext cx="548640" cy="2260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64269189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19256" cy="1210146"/>
          </a:xfrm>
        </p:spPr>
        <p:txBody>
          <a:bodyPr>
            <a:normAutofit fontScale="90000"/>
          </a:bodyPr>
          <a:lstStyle/>
          <a:p>
            <a:r>
              <a:rPr lang="en-GB" sz="3200" b="1" dirty="0"/>
              <a:t>Bacterial Infections</a:t>
            </a:r>
            <a:br>
              <a:rPr lang="en-GB" sz="3200" b="1" dirty="0"/>
            </a:br>
            <a:r>
              <a:rPr lang="en-GB" sz="2400" dirty="0"/>
              <a:t>Transmitted by direct contact with infected person/carrier or contaminated objects/instruments/products</a:t>
            </a:r>
            <a:endParaRPr lang="en-GB" sz="3200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/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sz="2000" dirty="0"/>
          </a:p>
          <a:p>
            <a:pPr marL="0" indent="0">
              <a:buNone/>
            </a:pPr>
            <a:endParaRPr lang="en-GB" sz="2000" dirty="0"/>
          </a:p>
          <a:p>
            <a:pPr marL="0" indent="0">
              <a:buNone/>
            </a:pPr>
            <a:r>
              <a:rPr lang="en-GB" sz="2000" dirty="0"/>
              <a:t>     Streptococcus  	    Staphylococcus		Pseudomonas</a:t>
            </a:r>
          </a:p>
          <a:p>
            <a:pPr marL="0" indent="0">
              <a:buNone/>
            </a:pPr>
            <a:endParaRPr lang="en-GB" sz="2000" dirty="0"/>
          </a:p>
          <a:p>
            <a:r>
              <a:rPr lang="en-GB" sz="2000" dirty="0"/>
              <a:t>These 3 bacteria cause the most common skin infections associated with special procedures</a:t>
            </a:r>
          </a:p>
          <a:p>
            <a:r>
              <a:rPr lang="en-GB" sz="2000" dirty="0"/>
              <a:t>More robust than BBVs outside the body</a:t>
            </a:r>
          </a:p>
          <a:p>
            <a:r>
              <a:rPr lang="en-GB" sz="2000" dirty="0"/>
              <a:t>Antibiotic resistance can be an issue in the treatment of these infections.</a:t>
            </a:r>
          </a:p>
          <a:p>
            <a:endParaRPr lang="en-GB" sz="2000" dirty="0"/>
          </a:p>
        </p:txBody>
      </p:sp>
      <p:pic>
        <p:nvPicPr>
          <p:cNvPr id="1026" name="Picture 2" descr="\\HBA36\HomeJ\JonesS058\My Documents\1 - MyTempFiles\Strep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1818215"/>
            <a:ext cx="1912940" cy="1478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\\HBA36\HomeJ\JonesS058\My Documents\1 - MyTempFiles\Staph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34417" y="1818215"/>
            <a:ext cx="1931147" cy="14860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1403648" y="5517232"/>
            <a:ext cx="6192687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2000" b="1" dirty="0"/>
              <a:t>Routine infection control practices can prevent infection</a:t>
            </a:r>
          </a:p>
        </p:txBody>
      </p:sp>
      <p:pic>
        <p:nvPicPr>
          <p:cNvPr id="8" name="irc_mi" descr="http://2011.igem.org/wiki/images/d/d6/PAglasgow.jpg">
            <a:hlinkClick r:id="rId4"/>
          </p:cNvPr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084168" y="1772816"/>
            <a:ext cx="1905000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8" descr="A picture containing text&#10;&#10;Description automatically generated">
            <a:extLst>
              <a:ext uri="{FF2B5EF4-FFF2-40B4-BE49-F238E27FC236}">
                <a16:creationId xmlns:a16="http://schemas.microsoft.com/office/drawing/2014/main" id="{4CC15417-DBB5-4B6A-B6FA-C9BB51708FE2}"/>
              </a:ext>
            </a:extLst>
          </p:cNvPr>
          <p:cNvPicPr>
            <a:picLocks noChangeAspect="1"/>
          </p:cNvPicPr>
          <p:nvPr/>
        </p:nvPicPr>
        <p:blipFill>
          <a:blip r:embed="rId6" r:link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V="1">
            <a:off x="773796" y="497231"/>
            <a:ext cx="426085" cy="33845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Picture 9" descr="RSPH_M_4C">
            <a:extLst>
              <a:ext uri="{FF2B5EF4-FFF2-40B4-BE49-F238E27FC236}">
                <a16:creationId xmlns:a16="http://schemas.microsoft.com/office/drawing/2014/main" id="{E7BB8CB8-9FEF-4F41-B6F7-CF42B461C966}"/>
              </a:ext>
            </a:extLst>
          </p:cNvPr>
          <p:cNvPicPr>
            <a:picLocks noChangeAspect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8217171" y="497231"/>
            <a:ext cx="548640" cy="2260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93842692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22114"/>
          </a:xfrm>
        </p:spPr>
        <p:txBody>
          <a:bodyPr>
            <a:normAutofit/>
          </a:bodyPr>
          <a:lstStyle/>
          <a:p>
            <a:r>
              <a:rPr lang="en-GB" sz="3200" b="1" dirty="0"/>
              <a:t>Staphylococcal and Streptococcal Infections</a:t>
            </a:r>
            <a:endParaRPr lang="en-GB" sz="3200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u="sng" dirty="0"/>
              <a:t>Strep</a:t>
            </a:r>
            <a:r>
              <a:rPr lang="en-GB" dirty="0"/>
              <a:t>tococcus (pyogenes)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451384" y="2174874"/>
            <a:ext cx="3682752" cy="3951288"/>
          </a:xfrm>
        </p:spPr>
        <p:txBody>
          <a:bodyPr>
            <a:normAutofit/>
          </a:bodyPr>
          <a:lstStyle/>
          <a:p>
            <a:pPr marL="457200" lvl="1" indent="0">
              <a:buNone/>
            </a:pP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Infections</a:t>
            </a:r>
          </a:p>
          <a:p>
            <a:pPr lvl="1"/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Impetigo</a:t>
            </a:r>
          </a:p>
          <a:p>
            <a:pPr lvl="1"/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Cellulitis</a:t>
            </a:r>
          </a:p>
          <a:p>
            <a:pPr lvl="1"/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Necrotising fasciitis</a:t>
            </a:r>
          </a:p>
          <a:p>
            <a:pPr lvl="1"/>
            <a:r>
              <a:rPr lang="en-GB" sz="1600" u="sng" dirty="0">
                <a:latin typeface="Arial" panose="020B0604020202020204" pitchFamily="34" charset="0"/>
                <a:cs typeface="Arial" panose="020B0604020202020204" pitchFamily="34" charset="0"/>
              </a:rPr>
              <a:t>Secondary infections</a:t>
            </a:r>
          </a:p>
          <a:p>
            <a:pPr marL="457200" lvl="1" indent="0">
              <a:buNone/>
            </a:pPr>
            <a:endParaRPr lang="en-GB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GB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Treatment - antibiotics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GB" u="sng" dirty="0"/>
              <a:t>Staph</a:t>
            </a:r>
            <a:r>
              <a:rPr lang="en-GB" dirty="0"/>
              <a:t>ylococcus (aureus)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sz="quarter" idx="4"/>
          </p:nvPr>
        </p:nvSpPr>
        <p:spPr>
          <a:xfrm>
            <a:off x="4283969" y="2174874"/>
            <a:ext cx="4536504" cy="4062437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GB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Infections</a:t>
            </a:r>
          </a:p>
          <a:p>
            <a:pPr lvl="1"/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Boils</a:t>
            </a:r>
          </a:p>
          <a:p>
            <a:pPr lvl="1"/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Impetigo</a:t>
            </a:r>
          </a:p>
          <a:p>
            <a:pPr lvl="1"/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Abscesses</a:t>
            </a:r>
          </a:p>
          <a:p>
            <a:pPr lvl="1"/>
            <a:r>
              <a:rPr lang="en-GB" sz="1600" u="sng" dirty="0">
                <a:latin typeface="Arial" panose="020B0604020202020204" pitchFamily="34" charset="0"/>
                <a:cs typeface="Arial" panose="020B0604020202020204" pitchFamily="34" charset="0"/>
              </a:rPr>
              <a:t>Secondary infections</a:t>
            </a:r>
          </a:p>
          <a:p>
            <a:endParaRPr lang="en-GB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Treatment – antibiotics (resistant strains)</a:t>
            </a:r>
          </a:p>
        </p:txBody>
      </p:sp>
      <p:pic>
        <p:nvPicPr>
          <p:cNvPr id="9" name="Picture 8" descr="A picture containing text&#10;&#10;Description automatically generated">
            <a:extLst>
              <a:ext uri="{FF2B5EF4-FFF2-40B4-BE49-F238E27FC236}">
                <a16:creationId xmlns:a16="http://schemas.microsoft.com/office/drawing/2014/main" id="{F55597DD-B725-4B8F-86DC-2C4BCACE2BA0}"/>
              </a:ext>
            </a:extLst>
          </p:cNvPr>
          <p:cNvPicPr>
            <a:picLocks noChangeAspect="1"/>
          </p:cNvPicPr>
          <p:nvPr/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V="1">
            <a:off x="323528" y="562609"/>
            <a:ext cx="426085" cy="33845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Picture 9" descr="RSPH_M_4C">
            <a:extLst>
              <a:ext uri="{FF2B5EF4-FFF2-40B4-BE49-F238E27FC236}">
                <a16:creationId xmlns:a16="http://schemas.microsoft.com/office/drawing/2014/main" id="{CDE1B881-A955-4915-8326-6CAD6391B80A}"/>
              </a:ext>
            </a:extLst>
          </p:cNvPr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412480" y="562609"/>
            <a:ext cx="548640" cy="2260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00121370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3200" b="1" dirty="0"/>
              <a:t>Illustrations of infections caused by Staphylococci and Streptococci</a:t>
            </a:r>
            <a:endParaRPr lang="en-GB" sz="3200" dirty="0"/>
          </a:p>
        </p:txBody>
      </p:sp>
      <p:pic>
        <p:nvPicPr>
          <p:cNvPr id="6" name="Picture 6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414"/>
          <a:stretch/>
        </p:blipFill>
        <p:spPr bwMode="auto">
          <a:xfrm>
            <a:off x="3707904" y="1628800"/>
            <a:ext cx="1872208" cy="299219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4" name="Picture 2" descr="U:\DefaultHome\Objects\infectedeczema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4149080"/>
            <a:ext cx="2799606" cy="21007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U:\DefaultHome\Objects\cellulitis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7753" y="2640581"/>
            <a:ext cx="2723570" cy="36295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1026" name="Picture 2" descr="\\HBA97.hf.wales.gov.uk\Citrix_Folders\JonesS058\Desktop\iStock-891483636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646" y="1916832"/>
            <a:ext cx="2802645" cy="17841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9" descr="A picture containing text&#10;&#10;Description automatically generated">
            <a:extLst>
              <a:ext uri="{FF2B5EF4-FFF2-40B4-BE49-F238E27FC236}">
                <a16:creationId xmlns:a16="http://schemas.microsoft.com/office/drawing/2014/main" id="{CA4BD9E1-5847-4F7E-AC54-11BFCB8E3B51}"/>
              </a:ext>
            </a:extLst>
          </p:cNvPr>
          <p:cNvPicPr>
            <a:picLocks noChangeAspect="1"/>
          </p:cNvPicPr>
          <p:nvPr/>
        </p:nvPicPr>
        <p:blipFill>
          <a:blip r:embed="rId7" r:link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V="1">
            <a:off x="244157" y="447170"/>
            <a:ext cx="426085" cy="338455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Picture 11" descr="RSPH_M_4C">
            <a:extLst>
              <a:ext uri="{FF2B5EF4-FFF2-40B4-BE49-F238E27FC236}">
                <a16:creationId xmlns:a16="http://schemas.microsoft.com/office/drawing/2014/main" id="{10896D7E-F7D4-42AA-9C09-46A634F42064}"/>
              </a:ext>
            </a:extLst>
          </p:cNvPr>
          <p:cNvPicPr>
            <a:picLocks noChangeAspect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8081206" y="474838"/>
            <a:ext cx="548640" cy="2260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99303452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11560" y="5301208"/>
            <a:ext cx="828092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endParaRPr lang="en-GB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2400" dirty="0"/>
          </a:p>
        </p:txBody>
      </p:sp>
      <p:sp>
        <p:nvSpPr>
          <p:cNvPr id="5" name="TextBox 4"/>
          <p:cNvSpPr txBox="1"/>
          <p:nvPr/>
        </p:nvSpPr>
        <p:spPr>
          <a:xfrm>
            <a:off x="545005" y="380920"/>
            <a:ext cx="8208912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b="1" dirty="0">
                <a:latin typeface="Arial" panose="020B0604020202020204" pitchFamily="34" charset="0"/>
                <a:cs typeface="Arial" panose="020B0604020202020204" pitchFamily="34" charset="0"/>
              </a:rPr>
              <a:t>Infections associated with </a:t>
            </a:r>
          </a:p>
          <a:p>
            <a:pPr algn="ctr"/>
            <a:r>
              <a:rPr lang="en-GB" sz="3200" b="1" dirty="0">
                <a:latin typeface="Arial" panose="020B0604020202020204" pitchFamily="34" charset="0"/>
                <a:cs typeface="Arial" panose="020B0604020202020204" pitchFamily="34" charset="0"/>
              </a:rPr>
              <a:t>Pseudomonas aeruginosa</a:t>
            </a:r>
          </a:p>
          <a:p>
            <a:pPr algn="ctr"/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An opportunistic pathogen causing a range of infections</a:t>
            </a:r>
            <a:r>
              <a:rPr lang="en-GB" sz="2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pic>
        <p:nvPicPr>
          <p:cNvPr id="5123" name="Picture 3" descr="U:\DefaultHome\Objects\WinTalk\acfbbfa6-5315-43a8-8133-0fb11ac78bfe\pseudomonas-03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4179746"/>
            <a:ext cx="2911525" cy="21847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112" y="4028487"/>
            <a:ext cx="2109133" cy="24872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406444" y="1988840"/>
            <a:ext cx="8486035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/>
              <a:t>Found widely in the environment and likes moist conditions including water. It can be spread via the hands of those undertaking piercing/tattooing</a:t>
            </a:r>
            <a:r>
              <a:rPr lang="en-GB" sz="2800" b="1" dirty="0"/>
              <a:t> and </a:t>
            </a:r>
            <a:r>
              <a:rPr lang="en-GB" sz="2800" dirty="0"/>
              <a:t>via piercing/tattooing equipment </a:t>
            </a:r>
            <a:endParaRPr lang="en-GB" sz="2800" b="1" dirty="0"/>
          </a:p>
          <a:p>
            <a:pPr algn="ctr"/>
            <a:endParaRPr lang="en-GB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Picture 7" descr="A picture containing text&#10;&#10;Description automatically generated">
            <a:extLst>
              <a:ext uri="{FF2B5EF4-FFF2-40B4-BE49-F238E27FC236}">
                <a16:creationId xmlns:a16="http://schemas.microsoft.com/office/drawing/2014/main" id="{49B814B7-00BB-498F-8EF6-1153E19F3815}"/>
              </a:ext>
            </a:extLst>
          </p:cNvPr>
          <p:cNvPicPr>
            <a:picLocks noChangeAspect="1"/>
          </p:cNvPicPr>
          <p:nvPr/>
        </p:nvPicPr>
        <p:blipFill>
          <a:blip r:embed="rId5" r:link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V="1">
            <a:off x="449816" y="556567"/>
            <a:ext cx="426085" cy="338455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Picture 8" descr="RSPH_M_4C">
            <a:extLst>
              <a:ext uri="{FF2B5EF4-FFF2-40B4-BE49-F238E27FC236}">
                <a16:creationId xmlns:a16="http://schemas.microsoft.com/office/drawing/2014/main" id="{A2FB5CA5-C4BD-4371-81CD-5031EEE19F0B}"/>
              </a:ext>
            </a:extLst>
          </p:cNvPr>
          <p:cNvPicPr>
            <a:picLocks noChangeAspect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8050355" y="574070"/>
            <a:ext cx="548640" cy="2260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67866669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95288" y="188912"/>
            <a:ext cx="8497192" cy="2520008"/>
          </a:xfrm>
        </p:spPr>
        <p:txBody>
          <a:bodyPr>
            <a:normAutofit fontScale="90000"/>
          </a:bodyPr>
          <a:lstStyle/>
          <a:p>
            <a:br>
              <a:rPr lang="en-US" altLang="en-US" sz="32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alt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Infections associated with</a:t>
            </a:r>
            <a:r>
              <a:rPr lang="en-US" altLang="en-US" sz="3600" b="1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br>
              <a:rPr lang="en-US" altLang="en-US" sz="3600" b="1" i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alt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Mycobacterium chelonae (NTM)</a:t>
            </a:r>
            <a:br>
              <a:rPr lang="en-US" altLang="en-US" sz="36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en-US" altLang="en-US" sz="36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altLang="en-US" sz="2200" dirty="0"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en-GB" sz="2200" dirty="0">
                <a:latin typeface="Arial" panose="020B0604020202020204" pitchFamily="34" charset="0"/>
                <a:cs typeface="Arial" panose="020B0604020202020204" pitchFamily="34" charset="0"/>
              </a:rPr>
              <a:t>nother opportunistic pathogen causing a range of infections, robust in the environment and is resistant to some antibiotics</a:t>
            </a:r>
            <a:r>
              <a:rPr lang="en-GB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br>
              <a:rPr lang="en-GB" sz="28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alt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</a:p>
        </p:txBody>
      </p:sp>
      <p:sp>
        <p:nvSpPr>
          <p:cNvPr id="5632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23528" y="2132856"/>
            <a:ext cx="8569325" cy="4153793"/>
          </a:xfrm>
        </p:spPr>
        <p:txBody>
          <a:bodyPr>
            <a:normAutofit/>
          </a:bodyPr>
          <a:lstStyle/>
          <a:p>
            <a:pPr algn="l">
              <a:buClr>
                <a:srgbClr val="FF0000"/>
              </a:buClr>
              <a:buFont typeface="Wingdings" pitchFamily="2" charset="2"/>
              <a:buChar char="v"/>
            </a:pPr>
            <a:endParaRPr lang="en-US" altLang="en-US" sz="2400" dirty="0">
              <a:latin typeface="Calibri" pitchFamily="34" charset="0"/>
            </a:endParaRPr>
          </a:p>
          <a:p>
            <a:pPr algn="l"/>
            <a:endParaRPr lang="en-US" altLang="en-US" sz="2400" dirty="0">
              <a:latin typeface="Calibri" pitchFamily="34" charset="0"/>
            </a:endParaRPr>
          </a:p>
        </p:txBody>
      </p:sp>
      <p:pic>
        <p:nvPicPr>
          <p:cNvPr id="6" name="Picture 6" descr="contaminated ink infection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95536" y="3501008"/>
            <a:ext cx="5019832" cy="2448272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8" name="Picture 5" descr="photo 4a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8144" y="2852936"/>
            <a:ext cx="2783186" cy="33633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6" descr="RSPH_M_4C">
            <a:extLst>
              <a:ext uri="{FF2B5EF4-FFF2-40B4-BE49-F238E27FC236}">
                <a16:creationId xmlns:a16="http://schemas.microsoft.com/office/drawing/2014/main" id="{C370FD35-0896-4B56-9B7B-6914B30F4847}"/>
              </a:ext>
            </a:extLst>
          </p:cNvPr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200072" y="571351"/>
            <a:ext cx="548640" cy="2260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8" descr="A picture containing text&#10;&#10;Description automatically generated">
            <a:extLst>
              <a:ext uri="{FF2B5EF4-FFF2-40B4-BE49-F238E27FC236}">
                <a16:creationId xmlns:a16="http://schemas.microsoft.com/office/drawing/2014/main" id="{65C64D50-BA04-4AAE-BDA5-C880847E8FEE}"/>
              </a:ext>
            </a:extLst>
          </p:cNvPr>
          <p:cNvPicPr>
            <a:picLocks noChangeAspect="1"/>
          </p:cNvPicPr>
          <p:nvPr/>
        </p:nvPicPr>
        <p:blipFill>
          <a:blip r:embed="rId6" r:link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V="1">
            <a:off x="683568" y="458956"/>
            <a:ext cx="426085" cy="33845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84329137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70225" y="332656"/>
            <a:ext cx="7235912" cy="648072"/>
          </a:xfrm>
        </p:spPr>
        <p:txBody>
          <a:bodyPr>
            <a:normAutofit/>
          </a:bodyPr>
          <a:lstStyle/>
          <a:p>
            <a:r>
              <a:rPr lang="en-GB" sz="3200" b="1" dirty="0"/>
              <a:t>What are micro organisms?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2343" y="1124744"/>
            <a:ext cx="8229600" cy="5246043"/>
          </a:xfrm>
        </p:spPr>
        <p:txBody>
          <a:bodyPr/>
          <a:lstStyle/>
          <a:p>
            <a:endParaRPr lang="en-GB" sz="2400" dirty="0"/>
          </a:p>
          <a:p>
            <a:r>
              <a:rPr lang="en-GB" sz="2400" dirty="0"/>
              <a:t>‘micro’ means tiny and ‘organism’ means a living creature. </a:t>
            </a:r>
          </a:p>
          <a:p>
            <a:endParaRPr lang="en-GB" sz="2400" dirty="0"/>
          </a:p>
          <a:p>
            <a:endParaRPr lang="en-GB" sz="2400" dirty="0"/>
          </a:p>
          <a:p>
            <a:r>
              <a:rPr lang="en-GB" sz="2400" dirty="0"/>
              <a:t>They cannot be seen by the naked eye.</a:t>
            </a:r>
          </a:p>
          <a:p>
            <a:endParaRPr lang="en-GB" sz="2400" dirty="0"/>
          </a:p>
          <a:p>
            <a:pPr marL="0" indent="0">
              <a:buNone/>
            </a:pPr>
            <a:endParaRPr lang="en-GB" sz="2400" dirty="0"/>
          </a:p>
          <a:p>
            <a:r>
              <a:rPr lang="en-GB" sz="2400" dirty="0"/>
              <a:t>The majority of micro-organisms that live in our body, on our skin and surround us in our environment are usually harmless however, some micro-organisms when given the right opportunity can cause infections, and these are known as </a:t>
            </a:r>
            <a:r>
              <a:rPr lang="en-GB" sz="2400" b="1" dirty="0"/>
              <a:t>pathogens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00506" y="2492896"/>
            <a:ext cx="1817722" cy="13681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 descr="A picture containing text&#10;&#10;Description automatically generated">
            <a:extLst>
              <a:ext uri="{FF2B5EF4-FFF2-40B4-BE49-F238E27FC236}">
                <a16:creationId xmlns:a16="http://schemas.microsoft.com/office/drawing/2014/main" id="{1374A764-B5A3-4989-9C8A-6CEE9C20A327}"/>
              </a:ext>
            </a:extLst>
          </p:cNvPr>
          <p:cNvPicPr>
            <a:picLocks noChangeAspect="1"/>
          </p:cNvPicPr>
          <p:nvPr/>
        </p:nvPicPr>
        <p:blipFill>
          <a:blip r:embed="rId4" r:link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V="1">
            <a:off x="460222" y="487464"/>
            <a:ext cx="426085" cy="338455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Picture 5" descr="RSPH_M_4C">
            <a:extLst>
              <a:ext uri="{FF2B5EF4-FFF2-40B4-BE49-F238E27FC236}">
                <a16:creationId xmlns:a16="http://schemas.microsoft.com/office/drawing/2014/main" id="{251C39D7-34C1-4C65-9F46-80E7684ABF5F}"/>
              </a:ext>
            </a:extLst>
          </p:cNvPr>
          <p:cNvPicPr>
            <a:picLocks noChangeAspect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931817" y="543661"/>
            <a:ext cx="548640" cy="2260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90797393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504" y="274638"/>
            <a:ext cx="8579296" cy="1143000"/>
          </a:xfrm>
        </p:spPr>
        <p:txBody>
          <a:bodyPr>
            <a:normAutofit/>
          </a:bodyPr>
          <a:lstStyle/>
          <a:p>
            <a:r>
              <a:rPr lang="en-GB" sz="3200" b="1" dirty="0"/>
              <a:t>Examples of outbreaks associated with </a:t>
            </a:r>
            <a:br>
              <a:rPr lang="en-GB" sz="3200" b="1" dirty="0"/>
            </a:br>
            <a:r>
              <a:rPr lang="en-GB" sz="3200" b="1" dirty="0"/>
              <a:t>cosmetic piercing and tattooing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94914" cy="4858657"/>
          </a:xfrm>
        </p:spPr>
        <p:txBody>
          <a:bodyPr/>
          <a:lstStyle/>
          <a:p>
            <a:endParaRPr lang="en-GB" dirty="0"/>
          </a:p>
        </p:txBody>
      </p:sp>
      <p:sp>
        <p:nvSpPr>
          <p:cNvPr id="4" name="Content Placeholder 1"/>
          <p:cNvSpPr txBox="1">
            <a:spLocks/>
          </p:cNvSpPr>
          <p:nvPr/>
        </p:nvSpPr>
        <p:spPr>
          <a:xfrm>
            <a:off x="5072112" y="4869160"/>
            <a:ext cx="3440119" cy="1394060"/>
          </a:xfrm>
          <a:prstGeom prst="rect">
            <a:avLst/>
          </a:prstGeom>
        </p:spPr>
        <p:txBody>
          <a:bodyPr vert="horz" lIns="91440" tIns="45720" rIns="91440" bIns="45720" rtlCol="0">
            <a:normAutofit fontScale="250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GB" sz="6400" dirty="0"/>
              <a:t>6 cases of M. chelonae associated with a tattooist in South Wales. 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GB" sz="6400" dirty="0"/>
          </a:p>
          <a:p>
            <a:pPr marL="0" indent="0">
              <a:buFont typeface="Arial" panose="020B0604020202020204" pitchFamily="34" charset="0"/>
              <a:buNone/>
            </a:pPr>
            <a:r>
              <a:rPr lang="en-GB" sz="6400" dirty="0"/>
              <a:t>Risk factor thought to be diluting ink with unsterile water</a:t>
            </a:r>
          </a:p>
        </p:txBody>
      </p:sp>
      <p:pic>
        <p:nvPicPr>
          <p:cNvPr id="5" name="Picture 6" descr="contaminated ink infection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00460" y="4296195"/>
            <a:ext cx="3891498" cy="2136117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6" name="Rectangle 5"/>
          <p:cNvSpPr/>
          <p:nvPr/>
        </p:nvSpPr>
        <p:spPr>
          <a:xfrm>
            <a:off x="499659" y="2348880"/>
            <a:ext cx="500151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b="1" dirty="0"/>
              <a:t>Piercing studios associated with a Pseudomonas outbreak - 26 cases linked aftercare saline spray</a:t>
            </a:r>
            <a:endParaRPr lang="en-GB" dirty="0"/>
          </a:p>
        </p:txBody>
      </p:sp>
      <p:pic>
        <p:nvPicPr>
          <p:cNvPr id="7" name="Picture 2" descr="Some examples of the labels to look out for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39588" y="2013014"/>
            <a:ext cx="2835291" cy="16201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9" descr="A picture containing text&#10;&#10;Description automatically generated">
            <a:extLst>
              <a:ext uri="{FF2B5EF4-FFF2-40B4-BE49-F238E27FC236}">
                <a16:creationId xmlns:a16="http://schemas.microsoft.com/office/drawing/2014/main" id="{D8CC2A31-CA0A-4CA4-940E-7FDE6B413629}"/>
              </a:ext>
            </a:extLst>
          </p:cNvPr>
          <p:cNvPicPr>
            <a:picLocks noChangeAspect="1"/>
          </p:cNvPicPr>
          <p:nvPr/>
        </p:nvPicPr>
        <p:blipFill>
          <a:blip r:embed="rId5" r:link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V="1">
            <a:off x="286616" y="442026"/>
            <a:ext cx="426085" cy="338455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Picture 12" descr="RSPH_M_4C">
            <a:extLst>
              <a:ext uri="{FF2B5EF4-FFF2-40B4-BE49-F238E27FC236}">
                <a16:creationId xmlns:a16="http://schemas.microsoft.com/office/drawing/2014/main" id="{C49D1CED-6315-402B-BBBA-EE7FC25E87B0}"/>
              </a:ext>
            </a:extLst>
          </p:cNvPr>
          <p:cNvPicPr>
            <a:picLocks noChangeAspect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8138160" y="466378"/>
            <a:ext cx="548640" cy="2260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25591526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3200" b="1" dirty="0"/>
              <a:t>Routes (mode) of transmission</a:t>
            </a:r>
            <a:br>
              <a:rPr lang="en-GB" sz="3200" b="1" dirty="0"/>
            </a:br>
            <a:r>
              <a:rPr lang="en-GB" sz="2000" b="1" dirty="0"/>
              <a:t>How a micro organism gets from its source to a person </a:t>
            </a:r>
            <a:endParaRPr lang="en-GB" sz="32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GB" dirty="0"/>
              <a:t>Blood borne</a:t>
            </a:r>
          </a:p>
          <a:p>
            <a:pPr lvl="1"/>
            <a:r>
              <a:rPr lang="en-GB" dirty="0"/>
              <a:t>Directly by person to person</a:t>
            </a:r>
          </a:p>
          <a:p>
            <a:pPr lvl="1"/>
            <a:r>
              <a:rPr lang="en-GB" dirty="0"/>
              <a:t>Indirectly via contaminated needles/equipment etc</a:t>
            </a:r>
          </a:p>
          <a:p>
            <a:r>
              <a:rPr lang="en-GB" dirty="0"/>
              <a:t>Person to person</a:t>
            </a:r>
          </a:p>
          <a:p>
            <a:pPr lvl="1"/>
            <a:r>
              <a:rPr lang="en-GB" dirty="0"/>
              <a:t>Directly</a:t>
            </a:r>
          </a:p>
          <a:p>
            <a:pPr lvl="1"/>
            <a:r>
              <a:rPr lang="en-GB" dirty="0"/>
              <a:t>Indirectly</a:t>
            </a:r>
          </a:p>
          <a:p>
            <a:r>
              <a:rPr lang="en-GB" dirty="0"/>
              <a:t>Environmental </a:t>
            </a:r>
          </a:p>
          <a:p>
            <a:pPr lvl="1"/>
            <a:r>
              <a:rPr lang="en-GB" dirty="0"/>
              <a:t>Directly</a:t>
            </a:r>
          </a:p>
          <a:p>
            <a:pPr lvl="1"/>
            <a:r>
              <a:rPr lang="en-GB" dirty="0"/>
              <a:t>Indirectly</a:t>
            </a:r>
          </a:p>
          <a:p>
            <a:pPr marL="0" indent="0">
              <a:buNone/>
            </a:pPr>
            <a:r>
              <a:rPr lang="en-GB" dirty="0"/>
              <a:t>(Food borne and air borne)</a:t>
            </a:r>
          </a:p>
        </p:txBody>
      </p:sp>
      <p:pic>
        <p:nvPicPr>
          <p:cNvPr id="4" name="Picture 3" descr="A picture containing text&#10;&#10;Description automatically generated">
            <a:extLst>
              <a:ext uri="{FF2B5EF4-FFF2-40B4-BE49-F238E27FC236}">
                <a16:creationId xmlns:a16="http://schemas.microsoft.com/office/drawing/2014/main" id="{41D86EF9-6C2E-481E-8A8B-46A88E1385BB}"/>
              </a:ext>
            </a:extLst>
          </p:cNvPr>
          <p:cNvPicPr>
            <a:picLocks noChangeAspect="1"/>
          </p:cNvPicPr>
          <p:nvPr/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V="1">
            <a:off x="683568" y="406829"/>
            <a:ext cx="426085" cy="338455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4" descr="RSPH_M_4C">
            <a:extLst>
              <a:ext uri="{FF2B5EF4-FFF2-40B4-BE49-F238E27FC236}">
                <a16:creationId xmlns:a16="http://schemas.microsoft.com/office/drawing/2014/main" id="{7AC5FBFC-45F6-4A35-992D-4991861B3158}"/>
              </a:ext>
            </a:extLst>
          </p:cNvPr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138160" y="463026"/>
            <a:ext cx="548640" cy="2260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30893765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755576" y="1268760"/>
            <a:ext cx="7488832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/>
              <a:t>Cluster of Pseudomonas infection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/>
              <a:t>9 hospital admissions in total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/>
              <a:t>All needed incision and drainage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/>
              <a:t>4 under GA, 5 under LA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/>
              <a:t>Some needed reconstructive surgery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/>
              <a:t>Minimum of 3 nights in hospital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/>
              <a:t>3 cases were in hospital more than 10 nights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115616" y="332656"/>
            <a:ext cx="645148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b="1" dirty="0">
                <a:latin typeface="Arial" panose="020B0604020202020204" pitchFamily="34" charset="0"/>
                <a:cs typeface="Arial" panose="020B0604020202020204" pitchFamily="34" charset="0"/>
              </a:rPr>
              <a:t>Seren Incident (1)</a:t>
            </a: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240" y="1052736"/>
            <a:ext cx="2109133" cy="24872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Content Placeholder 4" descr="Image result for pseudomonas ear infection">
            <a:hlinkClick r:id="rId4"/>
          </p:cNvPr>
          <p:cNvPicPr>
            <a:picLocks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742690" y="3861049"/>
            <a:ext cx="2088232" cy="21602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5" descr="A picture containing text&#10;&#10;Description automatically generated">
            <a:extLst>
              <a:ext uri="{FF2B5EF4-FFF2-40B4-BE49-F238E27FC236}">
                <a16:creationId xmlns:a16="http://schemas.microsoft.com/office/drawing/2014/main" id="{03DC474D-5EA5-4331-94D6-E84013A33BDA}"/>
              </a:ext>
            </a:extLst>
          </p:cNvPr>
          <p:cNvPicPr>
            <a:picLocks noChangeAspect="1"/>
          </p:cNvPicPr>
          <p:nvPr/>
        </p:nvPicPr>
        <p:blipFill>
          <a:blip r:embed="rId6" r:link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V="1">
            <a:off x="542533" y="368224"/>
            <a:ext cx="426085" cy="338455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Picture 8" descr="RSPH_M_4C">
            <a:extLst>
              <a:ext uri="{FF2B5EF4-FFF2-40B4-BE49-F238E27FC236}">
                <a16:creationId xmlns:a16="http://schemas.microsoft.com/office/drawing/2014/main" id="{9CD5F35D-E7E0-4B96-BBAF-6B4AEEA9F928}"/>
              </a:ext>
            </a:extLst>
          </p:cNvPr>
          <p:cNvPicPr>
            <a:picLocks noChangeAspect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8064232" y="398983"/>
            <a:ext cx="548640" cy="2260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05141142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4082"/>
          </a:xfrm>
        </p:spPr>
        <p:txBody>
          <a:bodyPr>
            <a:normAutofit/>
          </a:bodyPr>
          <a:lstStyle/>
          <a:p>
            <a:r>
              <a:rPr lang="en-GB" sz="3200" b="1" dirty="0">
                <a:latin typeface="Arial" panose="020B0604020202020204" pitchFamily="34" charset="0"/>
                <a:cs typeface="Arial" panose="020B0604020202020204" pitchFamily="34" charset="0"/>
              </a:rPr>
              <a:t>Seren Incident (2)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268760"/>
            <a:ext cx="8219256" cy="5256584"/>
          </a:xfrm>
        </p:spPr>
        <p:txBody>
          <a:bodyPr>
            <a:normAutofit/>
          </a:bodyPr>
          <a:lstStyle/>
          <a:p>
            <a:r>
              <a:rPr lang="en-GB" sz="2400" dirty="0"/>
              <a:t>Premises: infection control, history incl. 2 for 1 offer, many bugs cause infections</a:t>
            </a:r>
          </a:p>
          <a:p>
            <a:r>
              <a:rPr lang="en-GB" sz="2400" dirty="0"/>
              <a:t>Clients: false ages, many u16, ability to understand the risks??</a:t>
            </a:r>
          </a:p>
          <a:p>
            <a:r>
              <a:rPr lang="en-GB" sz="2400" dirty="0"/>
              <a:t>Cost: NHS, LAs - £240,159</a:t>
            </a:r>
          </a:p>
          <a:p>
            <a:r>
              <a:rPr lang="en-GB" sz="2400" dirty="0"/>
              <a:t>Enforcement: prosecution of owners but no civil claim</a:t>
            </a:r>
          </a:p>
          <a:p>
            <a:endParaRPr lang="en-GB" dirty="0"/>
          </a:p>
        </p:txBody>
      </p:sp>
      <p:pic>
        <p:nvPicPr>
          <p:cNvPr id="7" name="Content Placeholder 4"/>
          <p:cNvPicPr>
            <a:picLocks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16016" y="4140313"/>
            <a:ext cx="3744416" cy="22211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7" descr="C:\Users\Sa048220\AppData\Local\Microsoft\Windows\Temporary Internet Files\Content.Outlook\M74AST14\SKMBT_C36015060411210.jpg"/>
          <p:cNvPicPr/>
          <p:nvPr/>
        </p:nvPicPr>
        <p:blipFill>
          <a:blip r:embed="rId4" cstate="print"/>
          <a:srcRect l="8215" t="29029" r="11190" b="17518"/>
          <a:stretch>
            <a:fillRect/>
          </a:stretch>
        </p:blipFill>
        <p:spPr bwMode="auto">
          <a:xfrm rot="180878">
            <a:off x="375596" y="4220159"/>
            <a:ext cx="3090758" cy="2061457"/>
          </a:xfrm>
          <a:prstGeom prst="rect">
            <a:avLst/>
          </a:prstGeom>
          <a:noFill/>
          <a:ln w="6350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6" name="Picture 5" descr="A picture containing text&#10;&#10;Description automatically generated">
            <a:extLst>
              <a:ext uri="{FF2B5EF4-FFF2-40B4-BE49-F238E27FC236}">
                <a16:creationId xmlns:a16="http://schemas.microsoft.com/office/drawing/2014/main" id="{AAADA722-AD74-4FA8-A97B-11779158F5B1}"/>
              </a:ext>
            </a:extLst>
          </p:cNvPr>
          <p:cNvPicPr>
            <a:picLocks noChangeAspect="1"/>
          </p:cNvPicPr>
          <p:nvPr/>
        </p:nvPicPr>
        <p:blipFill>
          <a:blip r:embed="rId5" r:link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V="1">
            <a:off x="683568" y="422451"/>
            <a:ext cx="426085" cy="338455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Picture 8" descr="RSPH_M_4C">
            <a:extLst>
              <a:ext uri="{FF2B5EF4-FFF2-40B4-BE49-F238E27FC236}">
                <a16:creationId xmlns:a16="http://schemas.microsoft.com/office/drawing/2014/main" id="{D4B2AA5C-BADC-4DF8-BAFF-9DC9CF051D1F}"/>
              </a:ext>
            </a:extLst>
          </p:cNvPr>
          <p:cNvPicPr>
            <a:picLocks noChangeAspect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911792" y="591678"/>
            <a:ext cx="548640" cy="2260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55272961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67544" y="260648"/>
            <a:ext cx="8229600" cy="648072"/>
          </a:xfrm>
        </p:spPr>
        <p:txBody>
          <a:bodyPr>
            <a:normAutofit/>
          </a:bodyPr>
          <a:lstStyle/>
          <a:p>
            <a:r>
              <a:rPr lang="en-GB" sz="3200" b="1" dirty="0">
                <a:latin typeface="Arial" panose="020B0604020202020204" pitchFamily="34" charset="0"/>
                <a:cs typeface="Arial" panose="020B0604020202020204" pitchFamily="34" charset="0"/>
              </a:rPr>
              <a:t>Summary of Section 2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323528" y="1052736"/>
            <a:ext cx="8496944" cy="5688632"/>
          </a:xfrm>
        </p:spPr>
        <p:txBody>
          <a:bodyPr>
            <a:normAutofit/>
          </a:bodyPr>
          <a:lstStyle/>
          <a:p>
            <a:r>
              <a:rPr lang="en-GB" sz="2800" dirty="0"/>
              <a:t>Micro organisms can’t be seen by the naked eye and can be found virtually anywhere.</a:t>
            </a:r>
          </a:p>
          <a:p>
            <a:pPr marL="0" indent="0">
              <a:buNone/>
            </a:pPr>
            <a:endParaRPr lang="en-GB" sz="2800" dirty="0"/>
          </a:p>
          <a:p>
            <a:r>
              <a:rPr lang="en-GB" sz="2800" dirty="0"/>
              <a:t>Difference between pathogens and non pathogens</a:t>
            </a:r>
          </a:p>
          <a:p>
            <a:pPr marL="0" indent="0">
              <a:buNone/>
            </a:pPr>
            <a:endParaRPr lang="en-GB" sz="2800" dirty="0"/>
          </a:p>
          <a:p>
            <a:r>
              <a:rPr lang="en-GB" sz="2800" dirty="0"/>
              <a:t>Pathogenic micro organisms  (pathogens) cause disease, examples include: </a:t>
            </a:r>
          </a:p>
          <a:p>
            <a:pPr lvl="1"/>
            <a:r>
              <a:rPr lang="en-GB" sz="2400" dirty="0"/>
              <a:t>Viruses: HBV, HCV, HIV</a:t>
            </a:r>
          </a:p>
          <a:p>
            <a:pPr lvl="1"/>
            <a:r>
              <a:rPr lang="en-GB" sz="2400" dirty="0"/>
              <a:t>Bacteria: Staphylococcus, Streptococcus, Pseudomonas, Non Tuberculosis Mycobacterium (NTM)</a:t>
            </a:r>
          </a:p>
          <a:p>
            <a:pPr marL="457200" lvl="1" indent="0">
              <a:buNone/>
            </a:pPr>
            <a:endParaRPr lang="en-GB" sz="2400" dirty="0"/>
          </a:p>
          <a:p>
            <a:r>
              <a:rPr lang="en-GB" sz="2800" dirty="0"/>
              <a:t>Blood borne infections and skin Infections</a:t>
            </a:r>
          </a:p>
        </p:txBody>
      </p:sp>
      <p:pic>
        <p:nvPicPr>
          <p:cNvPr id="6" name="Picture 5" descr="A picture containing text&#10;&#10;Description automatically generated">
            <a:extLst>
              <a:ext uri="{FF2B5EF4-FFF2-40B4-BE49-F238E27FC236}">
                <a16:creationId xmlns:a16="http://schemas.microsoft.com/office/drawing/2014/main" id="{E786C2EA-C606-4148-A57A-0F81756BDA86}"/>
              </a:ext>
            </a:extLst>
          </p:cNvPr>
          <p:cNvPicPr>
            <a:picLocks noChangeAspect="1"/>
          </p:cNvPicPr>
          <p:nvPr/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V="1">
            <a:off x="611560" y="415456"/>
            <a:ext cx="426085" cy="338455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Picture 6" descr="RSPH_M_4C">
            <a:extLst>
              <a:ext uri="{FF2B5EF4-FFF2-40B4-BE49-F238E27FC236}">
                <a16:creationId xmlns:a16="http://schemas.microsoft.com/office/drawing/2014/main" id="{175D9E0C-1324-45E7-B60E-CCD29CE9C5D7}"/>
              </a:ext>
            </a:extLst>
          </p:cNvPr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668344" y="471653"/>
            <a:ext cx="548640" cy="2260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81705655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</p:spPr>
        <p:txBody>
          <a:bodyPr>
            <a:normAutofit/>
          </a:bodyPr>
          <a:lstStyle/>
          <a:p>
            <a:r>
              <a:rPr lang="en-GB" sz="3200" b="1" dirty="0"/>
              <a:t>Summary of Section 2 (continued)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9552" y="1052736"/>
            <a:ext cx="8229600" cy="1008112"/>
          </a:xfrm>
        </p:spPr>
        <p:txBody>
          <a:bodyPr/>
          <a:lstStyle/>
          <a:p>
            <a:pPr marL="0" indent="0" algn="ctr">
              <a:buNone/>
            </a:pPr>
            <a:r>
              <a:rPr lang="en-GB" sz="2400" dirty="0"/>
              <a:t>Conditions needed to grow and multiply: </a:t>
            </a:r>
          </a:p>
          <a:p>
            <a:pPr marL="0" indent="0" algn="ctr">
              <a:buNone/>
            </a:pPr>
            <a:r>
              <a:rPr lang="en-GB" sz="2000" dirty="0"/>
              <a:t>Nutrients (food); Warmth (temperature); Moisture (water); Time</a:t>
            </a:r>
            <a:endParaRPr lang="en-GB" sz="2400" dirty="0"/>
          </a:p>
          <a:p>
            <a:endParaRPr lang="en-GB" dirty="0"/>
          </a:p>
        </p:txBody>
      </p:sp>
      <p:graphicFrame>
        <p:nvGraphicFramePr>
          <p:cNvPr id="4" name="Chart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253505784"/>
              </p:ext>
            </p:extLst>
          </p:nvPr>
        </p:nvGraphicFramePr>
        <p:xfrm>
          <a:off x="1115616" y="2204864"/>
          <a:ext cx="6768752" cy="43204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5" name="Picture 4" descr="A picture containing text&#10;&#10;Description automatically generated">
            <a:extLst>
              <a:ext uri="{FF2B5EF4-FFF2-40B4-BE49-F238E27FC236}">
                <a16:creationId xmlns:a16="http://schemas.microsoft.com/office/drawing/2014/main" id="{73EBA671-BF75-43F8-A4BC-C7FF66BFCE81}"/>
              </a:ext>
            </a:extLst>
          </p:cNvPr>
          <p:cNvPicPr>
            <a:picLocks noChangeAspect="1"/>
          </p:cNvPicPr>
          <p:nvPr/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V="1">
            <a:off x="457200" y="509050"/>
            <a:ext cx="426085" cy="33845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63363461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267105"/>
            <a:ext cx="8229600" cy="706090"/>
          </a:xfrm>
        </p:spPr>
        <p:txBody>
          <a:bodyPr>
            <a:normAutofit/>
          </a:bodyPr>
          <a:lstStyle/>
          <a:p>
            <a:r>
              <a:rPr lang="en-GB" sz="3200" b="1" dirty="0">
                <a:latin typeface="Arial" panose="020B0604020202020204" pitchFamily="34" charset="0"/>
                <a:cs typeface="Arial" panose="020B0604020202020204" pitchFamily="34" charset="0"/>
              </a:rPr>
              <a:t>Quiz 1</a:t>
            </a:r>
          </a:p>
        </p:txBody>
      </p:sp>
      <p:graphicFrame>
        <p:nvGraphicFramePr>
          <p:cNvPr id="2" name="Content Placeholder 1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49387376"/>
              </p:ext>
            </p:extLst>
          </p:nvPr>
        </p:nvGraphicFramePr>
        <p:xfrm>
          <a:off x="755575" y="1916830"/>
          <a:ext cx="7196695" cy="4320481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37540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82129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604551">
                <a:tc>
                  <a:txBody>
                    <a:bodyPr/>
                    <a:lstStyle/>
                    <a:p>
                      <a:pPr algn="ctr">
                        <a:spcBef>
                          <a:spcPts val="1200"/>
                        </a:spcBef>
                        <a:spcAft>
                          <a:spcPts val="300"/>
                        </a:spcAft>
                      </a:pPr>
                      <a:r>
                        <a:rPr lang="en-GB" sz="20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Organism</a:t>
                      </a:r>
                      <a:endParaRPr lang="en-GB" sz="2000" b="1" i="1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200"/>
                        </a:spcBef>
                        <a:spcAft>
                          <a:spcPts val="300"/>
                        </a:spcAft>
                      </a:pPr>
                      <a:r>
                        <a:rPr lang="en-GB" sz="20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Likely Source</a:t>
                      </a:r>
                      <a:endParaRPr lang="en-GB" sz="2000" b="1" i="1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93175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GB" sz="2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 Pseudomonas aeruginosa</a:t>
                      </a:r>
                      <a:endParaRPr lang="en-GB" sz="20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GB" sz="2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A. Humans (blood)</a:t>
                      </a:r>
                      <a:endParaRPr lang="en-GB" sz="20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04551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GB" sz="2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2. Hepatitis B</a:t>
                      </a:r>
                      <a:endParaRPr lang="en-GB" sz="20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GB" sz="2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B. Humans (boils)</a:t>
                      </a:r>
                      <a:endParaRPr lang="en-GB" sz="20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04551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GB" sz="2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3. Staphylococcus aureus</a:t>
                      </a:r>
                      <a:endParaRPr lang="en-GB" sz="20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GB" sz="2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C. Rinse water</a:t>
                      </a:r>
                      <a:endParaRPr lang="en-GB" sz="20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04551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GB" sz="20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4. HIV</a:t>
                      </a:r>
                      <a:endParaRPr lang="en-GB" sz="200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GB" sz="2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D. Humans (nose)</a:t>
                      </a:r>
                      <a:endParaRPr lang="en-GB" sz="20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04551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GB" sz="20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5. Streptococcus pyogenes</a:t>
                      </a:r>
                      <a:endParaRPr lang="en-GB" sz="200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GB" sz="2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E. Water based products </a:t>
                      </a:r>
                      <a:endParaRPr lang="en-GB" sz="20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604551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it-IT" sz="20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6. NTM (M. Chelonae)</a:t>
                      </a:r>
                      <a:endParaRPr lang="en-GB" sz="200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GB" sz="2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F. Humans (blood)</a:t>
                      </a:r>
                      <a:endParaRPr lang="en-GB" sz="20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3" name="Rectangle 2"/>
          <p:cNvSpPr/>
          <p:nvPr/>
        </p:nvSpPr>
        <p:spPr>
          <a:xfrm>
            <a:off x="1199591" y="1037927"/>
            <a:ext cx="640871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2400" b="1" dirty="0"/>
              <a:t>Can you match each organism to a likely source? </a:t>
            </a:r>
          </a:p>
        </p:txBody>
      </p:sp>
      <p:pic>
        <p:nvPicPr>
          <p:cNvPr id="5" name="Picture 4" descr="A picture containing text&#10;&#10;Description automatically generated">
            <a:extLst>
              <a:ext uri="{FF2B5EF4-FFF2-40B4-BE49-F238E27FC236}">
                <a16:creationId xmlns:a16="http://schemas.microsoft.com/office/drawing/2014/main" id="{835517F5-B583-47C0-9559-35FF6E8820F3}"/>
              </a:ext>
            </a:extLst>
          </p:cNvPr>
          <p:cNvPicPr>
            <a:picLocks noChangeAspect="1"/>
          </p:cNvPicPr>
          <p:nvPr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V="1">
            <a:off x="706271" y="497879"/>
            <a:ext cx="426085" cy="338455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Picture 5" descr="RSPH_M_4C">
            <a:extLst>
              <a:ext uri="{FF2B5EF4-FFF2-40B4-BE49-F238E27FC236}">
                <a16:creationId xmlns:a16="http://schemas.microsoft.com/office/drawing/2014/main" id="{232ECB30-E6BE-4F83-96A8-56794225CC29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677950" y="554076"/>
            <a:ext cx="548640" cy="2260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88758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94122"/>
          </a:xfrm>
        </p:spPr>
        <p:txBody>
          <a:bodyPr>
            <a:normAutofit/>
          </a:bodyPr>
          <a:lstStyle/>
          <a:p>
            <a:r>
              <a:rPr lang="en-GB" sz="3200" b="1" dirty="0">
                <a:latin typeface="Arial" panose="020B0604020202020204" pitchFamily="34" charset="0"/>
                <a:cs typeface="Arial" panose="020B0604020202020204" pitchFamily="34" charset="0"/>
              </a:rPr>
              <a:t>Quiz 1 - Answers</a:t>
            </a:r>
          </a:p>
        </p:txBody>
      </p:sp>
      <p:graphicFrame>
        <p:nvGraphicFramePr>
          <p:cNvPr id="5" name="Content Placeholder 1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05720318"/>
              </p:ext>
            </p:extLst>
          </p:nvPr>
        </p:nvGraphicFramePr>
        <p:xfrm>
          <a:off x="827584" y="1484784"/>
          <a:ext cx="7196695" cy="4320481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52839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66830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604551">
                <a:tc>
                  <a:txBody>
                    <a:bodyPr/>
                    <a:lstStyle/>
                    <a:p>
                      <a:pPr algn="ctr">
                        <a:spcBef>
                          <a:spcPts val="1200"/>
                        </a:spcBef>
                        <a:spcAft>
                          <a:spcPts val="300"/>
                        </a:spcAft>
                      </a:pPr>
                      <a:r>
                        <a:rPr lang="en-GB" sz="20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Organism</a:t>
                      </a:r>
                      <a:endParaRPr lang="en-GB" sz="2000" b="1" i="1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200"/>
                        </a:spcBef>
                        <a:spcAft>
                          <a:spcPts val="300"/>
                        </a:spcAft>
                      </a:pPr>
                      <a:r>
                        <a:rPr lang="en-GB" sz="20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Likely Source</a:t>
                      </a:r>
                      <a:endParaRPr lang="en-GB" sz="2000" b="1" i="1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93175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GB" sz="2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 Pseudomonas aeruginosa</a:t>
                      </a:r>
                      <a:endParaRPr lang="en-GB" sz="20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E. Water based products </a:t>
                      </a:r>
                      <a:endParaRPr lang="en-GB" sz="20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04551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GB" sz="2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2. Hepatitis B</a:t>
                      </a:r>
                      <a:endParaRPr lang="en-GB" sz="20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F. Humans (blood)</a:t>
                      </a:r>
                      <a:endParaRPr lang="en-GB" sz="20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04551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GB" sz="2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3. Staphylococcus aureus</a:t>
                      </a:r>
                      <a:endParaRPr lang="en-GB" sz="20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D. Humans (nose)</a:t>
                      </a:r>
                      <a:endParaRPr lang="en-GB" sz="20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04551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GB" sz="20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4. HIV</a:t>
                      </a:r>
                      <a:endParaRPr lang="en-GB" sz="200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GB" sz="2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A. Humans (blood) </a:t>
                      </a:r>
                      <a:endParaRPr lang="en-GB" sz="20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04551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GB" sz="20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5. Streptococcus pyogenes</a:t>
                      </a:r>
                      <a:endParaRPr lang="en-GB" sz="200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B. Humans (boils)</a:t>
                      </a:r>
                      <a:endParaRPr lang="en-GB" sz="20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604551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it-IT" sz="2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6. NTM (M. Chelonae)</a:t>
                      </a:r>
                      <a:endParaRPr lang="en-GB" sz="20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C. Rinse water</a:t>
                      </a:r>
                      <a:endParaRPr lang="en-GB" sz="20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pic>
        <p:nvPicPr>
          <p:cNvPr id="6" name="Picture 5" descr="A picture containing text&#10;&#10;Description automatically generated">
            <a:extLst>
              <a:ext uri="{FF2B5EF4-FFF2-40B4-BE49-F238E27FC236}">
                <a16:creationId xmlns:a16="http://schemas.microsoft.com/office/drawing/2014/main" id="{4CECC2A5-A714-466A-A9B2-BBF2E59FB068}"/>
              </a:ext>
            </a:extLst>
          </p:cNvPr>
          <p:cNvPicPr>
            <a:picLocks noChangeAspect="1"/>
          </p:cNvPicPr>
          <p:nvPr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V="1">
            <a:off x="457200" y="602471"/>
            <a:ext cx="426085" cy="338455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Picture 6" descr="RSPH_M_4C">
            <a:extLst>
              <a:ext uri="{FF2B5EF4-FFF2-40B4-BE49-F238E27FC236}">
                <a16:creationId xmlns:a16="http://schemas.microsoft.com/office/drawing/2014/main" id="{32C39D71-167C-46E5-9997-6298AF537607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749959" y="602471"/>
            <a:ext cx="548640" cy="2260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76333416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>
            <a:normAutofit/>
          </a:bodyPr>
          <a:lstStyle/>
          <a:p>
            <a:r>
              <a:rPr lang="en-GB" sz="3200" b="1" dirty="0">
                <a:latin typeface="Arial" panose="020B0604020202020204" pitchFamily="34" charset="0"/>
                <a:cs typeface="Arial" panose="020B0604020202020204" pitchFamily="34" charset="0"/>
              </a:rPr>
              <a:t>Quiz 2</a:t>
            </a:r>
          </a:p>
        </p:txBody>
      </p:sp>
      <p:graphicFrame>
        <p:nvGraphicFramePr>
          <p:cNvPr id="6" name="Content Placeholder 1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19064453"/>
              </p:ext>
            </p:extLst>
          </p:nvPr>
        </p:nvGraphicFramePr>
        <p:xfrm>
          <a:off x="899592" y="1196752"/>
          <a:ext cx="7196695" cy="5256589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74441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45227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645250">
                <a:tc>
                  <a:txBody>
                    <a:bodyPr/>
                    <a:lstStyle/>
                    <a:p>
                      <a:pPr algn="ctr">
                        <a:spcBef>
                          <a:spcPts val="1200"/>
                        </a:spcBef>
                        <a:spcAft>
                          <a:spcPts val="300"/>
                        </a:spcAft>
                      </a:pPr>
                      <a:r>
                        <a:rPr lang="en-GB" sz="20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Organism</a:t>
                      </a:r>
                      <a:endParaRPr lang="en-GB" sz="2000" b="1" i="1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200"/>
                        </a:spcBef>
                        <a:spcAft>
                          <a:spcPts val="300"/>
                        </a:spcAft>
                      </a:pPr>
                      <a:r>
                        <a:rPr lang="en-GB" sz="2000" b="1" i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Bacteria</a:t>
                      </a:r>
                      <a:r>
                        <a:rPr lang="en-GB" sz="2000" b="1" i="1" baseline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or Virus?</a:t>
                      </a:r>
                      <a:endParaRPr lang="en-GB" sz="2000" b="1" i="1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39839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GB" sz="2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 Pseudomonas aeruginosa</a:t>
                      </a:r>
                      <a:endParaRPr lang="en-GB" sz="20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endParaRPr lang="en-GB" sz="20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45250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GB" sz="2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2. Hepatitis B</a:t>
                      </a:r>
                      <a:endParaRPr lang="en-GB" sz="20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endParaRPr lang="en-GB" sz="20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45250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GB" sz="2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3. Staphylococcus aureus</a:t>
                      </a:r>
                      <a:endParaRPr lang="en-GB" sz="20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endParaRPr lang="en-GB" sz="20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45250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GB" sz="20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4. HIV</a:t>
                      </a:r>
                      <a:endParaRPr lang="en-GB" sz="200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endParaRPr lang="en-GB" sz="20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45250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GB" sz="20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5. Streptococcus pyogenes</a:t>
                      </a:r>
                      <a:endParaRPr lang="en-GB" sz="200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endParaRPr lang="en-GB" sz="20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645250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it-IT" sz="20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6. NTM (M. Chelonae)</a:t>
                      </a:r>
                      <a:endParaRPr lang="en-GB" sz="200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endParaRPr lang="en-GB" sz="20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645250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GB" sz="2000" dirty="0"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7. Hepatitis C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endParaRPr lang="en-GB" sz="20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pic>
        <p:nvPicPr>
          <p:cNvPr id="5" name="Picture 4" descr="A picture containing text&#10;&#10;Description automatically generated">
            <a:extLst>
              <a:ext uri="{FF2B5EF4-FFF2-40B4-BE49-F238E27FC236}">
                <a16:creationId xmlns:a16="http://schemas.microsoft.com/office/drawing/2014/main" id="{1122CFFF-0EC4-4B4D-817C-CFA2F80A0241}"/>
              </a:ext>
            </a:extLst>
          </p:cNvPr>
          <p:cNvPicPr>
            <a:picLocks noChangeAspect="1"/>
          </p:cNvPicPr>
          <p:nvPr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V="1">
            <a:off x="686549" y="494459"/>
            <a:ext cx="426085" cy="338455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Picture 6" descr="RSPH_M_4C">
            <a:extLst>
              <a:ext uri="{FF2B5EF4-FFF2-40B4-BE49-F238E27FC236}">
                <a16:creationId xmlns:a16="http://schemas.microsoft.com/office/drawing/2014/main" id="{5516E2F3-BCC5-4EA3-8CD1-A66ACAC60710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821967" y="593407"/>
            <a:ext cx="548640" cy="2260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29105354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3200" b="1" dirty="0">
                <a:latin typeface="Arial" panose="020B0604020202020204" pitchFamily="34" charset="0"/>
                <a:cs typeface="Arial" panose="020B0604020202020204" pitchFamily="34" charset="0"/>
              </a:rPr>
              <a:t>Quiz </a:t>
            </a:r>
            <a:r>
              <a:rPr lang="en-GB" sz="3200" b="1">
                <a:latin typeface="Arial" panose="020B0604020202020204" pitchFamily="34" charset="0"/>
                <a:cs typeface="Arial" panose="020B0604020202020204" pitchFamily="34" charset="0"/>
              </a:rPr>
              <a:t>2 Answers</a:t>
            </a:r>
            <a:endParaRPr lang="en-GB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GB" dirty="0"/>
              <a:t> Bacteria</a:t>
            </a:r>
          </a:p>
          <a:p>
            <a:pPr marL="514350" indent="-514350">
              <a:buFont typeface="+mj-lt"/>
              <a:buAutoNum type="arabicPeriod"/>
            </a:pPr>
            <a:r>
              <a:rPr lang="en-GB" dirty="0"/>
              <a:t>Virus</a:t>
            </a:r>
          </a:p>
          <a:p>
            <a:pPr marL="514350" indent="-514350">
              <a:buFont typeface="+mj-lt"/>
              <a:buAutoNum type="arabicPeriod"/>
            </a:pPr>
            <a:r>
              <a:rPr lang="en-GB" dirty="0"/>
              <a:t>Bacteria</a:t>
            </a:r>
          </a:p>
          <a:p>
            <a:pPr marL="514350" indent="-514350">
              <a:buFont typeface="+mj-lt"/>
              <a:buAutoNum type="arabicPeriod"/>
            </a:pPr>
            <a:r>
              <a:rPr lang="en-GB" dirty="0"/>
              <a:t>Virus</a:t>
            </a:r>
          </a:p>
          <a:p>
            <a:pPr marL="514350" indent="-514350">
              <a:buFont typeface="+mj-lt"/>
              <a:buAutoNum type="arabicPeriod"/>
            </a:pPr>
            <a:r>
              <a:rPr lang="en-GB" dirty="0"/>
              <a:t>Bacteria</a:t>
            </a:r>
          </a:p>
          <a:p>
            <a:pPr marL="514350" indent="-514350">
              <a:buFont typeface="+mj-lt"/>
              <a:buAutoNum type="arabicPeriod"/>
            </a:pPr>
            <a:r>
              <a:rPr lang="en-GB" dirty="0"/>
              <a:t>Bacteria</a:t>
            </a:r>
          </a:p>
          <a:p>
            <a:pPr marL="514350" indent="-514350">
              <a:buFont typeface="+mj-lt"/>
              <a:buAutoNum type="arabicPeriod"/>
            </a:pPr>
            <a:r>
              <a:rPr lang="en-GB" dirty="0"/>
              <a:t>Virus</a:t>
            </a:r>
          </a:p>
        </p:txBody>
      </p:sp>
      <p:pic>
        <p:nvPicPr>
          <p:cNvPr id="6" name="Picture 5" descr="A picture containing text&#10;&#10;Description automatically generated">
            <a:extLst>
              <a:ext uri="{FF2B5EF4-FFF2-40B4-BE49-F238E27FC236}">
                <a16:creationId xmlns:a16="http://schemas.microsoft.com/office/drawing/2014/main" id="{F4EA40AE-F3DB-4CF2-A543-3130C3DF811D}"/>
              </a:ext>
            </a:extLst>
          </p:cNvPr>
          <p:cNvPicPr>
            <a:picLocks noChangeAspect="1"/>
          </p:cNvPicPr>
          <p:nvPr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V="1">
            <a:off x="755576" y="507683"/>
            <a:ext cx="426085" cy="338455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Picture 6" descr="RSPH_M_4C">
            <a:extLst>
              <a:ext uri="{FF2B5EF4-FFF2-40B4-BE49-F238E27FC236}">
                <a16:creationId xmlns:a16="http://schemas.microsoft.com/office/drawing/2014/main" id="{E69AF5E8-8BA5-49AD-BA77-82840E19FFCE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861905" y="563880"/>
            <a:ext cx="548640" cy="2260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03053324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3200" b="1" dirty="0"/>
              <a:t>Pathogens and non pathogens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069160"/>
          </a:xfrm>
        </p:spPr>
        <p:txBody>
          <a:bodyPr>
            <a:normAutofit/>
          </a:bodyPr>
          <a:lstStyle/>
          <a:p>
            <a:r>
              <a:rPr lang="en-GB" sz="2800" b="1" dirty="0">
                <a:solidFill>
                  <a:srgbClr val="FF0000"/>
                </a:solidFill>
              </a:rPr>
              <a:t>Pathogen</a:t>
            </a:r>
            <a:r>
              <a:rPr lang="en-GB" sz="2800" dirty="0"/>
              <a:t> – micro organism that can cause disease</a:t>
            </a:r>
          </a:p>
          <a:p>
            <a:endParaRPr lang="en-GB" sz="2800" dirty="0"/>
          </a:p>
          <a:p>
            <a:pPr lvl="1"/>
            <a:r>
              <a:rPr lang="en-GB" sz="2400" dirty="0"/>
              <a:t>Examples include?</a:t>
            </a:r>
          </a:p>
          <a:p>
            <a:pPr marL="0" indent="0">
              <a:buNone/>
            </a:pPr>
            <a:endParaRPr lang="en-GB" sz="2800" dirty="0"/>
          </a:p>
          <a:p>
            <a:r>
              <a:rPr lang="en-GB" sz="2800" b="1" dirty="0">
                <a:solidFill>
                  <a:srgbClr val="00B050"/>
                </a:solidFill>
              </a:rPr>
              <a:t>Non pathogen </a:t>
            </a:r>
            <a:r>
              <a:rPr lang="en-GB" sz="2800" dirty="0"/>
              <a:t>– micro organism that doesn’t cause disease, harm or death</a:t>
            </a:r>
          </a:p>
          <a:p>
            <a:pPr lvl="1"/>
            <a:endParaRPr lang="en-GB" sz="2400" dirty="0"/>
          </a:p>
          <a:p>
            <a:pPr lvl="1"/>
            <a:r>
              <a:rPr lang="en-GB" sz="2400" dirty="0"/>
              <a:t>Examples include?</a:t>
            </a:r>
          </a:p>
          <a:p>
            <a:pPr marL="457200" lvl="1" indent="0">
              <a:buNone/>
            </a:pPr>
            <a:endParaRPr lang="en-GB" sz="2400" dirty="0"/>
          </a:p>
          <a:p>
            <a:pPr marL="0" indent="0">
              <a:buNone/>
            </a:pPr>
            <a:r>
              <a:rPr lang="en-GB" sz="2800" dirty="0">
                <a:hlinkClick r:id="rId3"/>
              </a:rPr>
              <a:t>https://www.youtube.com/watch?v=1xuEowtB7qg</a:t>
            </a:r>
            <a:endParaRPr lang="en-GB" sz="2800" dirty="0"/>
          </a:p>
          <a:p>
            <a:endParaRPr lang="en-GB" sz="2800" dirty="0"/>
          </a:p>
          <a:p>
            <a:endParaRPr lang="en-GB" sz="2800" dirty="0"/>
          </a:p>
        </p:txBody>
      </p:sp>
      <p:pic>
        <p:nvPicPr>
          <p:cNvPr id="4" name="Picture 3" descr="A picture containing text&#10;&#10;Description automatically generated">
            <a:extLst>
              <a:ext uri="{FF2B5EF4-FFF2-40B4-BE49-F238E27FC236}">
                <a16:creationId xmlns:a16="http://schemas.microsoft.com/office/drawing/2014/main" id="{29E21A46-11AC-48C8-942E-F57F2B12935B}"/>
              </a:ext>
            </a:extLst>
          </p:cNvPr>
          <p:cNvPicPr>
            <a:picLocks noChangeAspect="1"/>
          </p:cNvPicPr>
          <p:nvPr/>
        </p:nvPicPr>
        <p:blipFill>
          <a:blip r:embed="rId4" r:link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V="1">
            <a:off x="497541" y="676910"/>
            <a:ext cx="426085" cy="338455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4" descr="RSPH_M_4C">
            <a:extLst>
              <a:ext uri="{FF2B5EF4-FFF2-40B4-BE49-F238E27FC236}">
                <a16:creationId xmlns:a16="http://schemas.microsoft.com/office/drawing/2014/main" id="{D39418C3-D808-4682-93A4-9B759758AA68}"/>
              </a:ext>
            </a:extLst>
          </p:cNvPr>
          <p:cNvPicPr>
            <a:picLocks noChangeAspect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812360" y="733107"/>
            <a:ext cx="548640" cy="2260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30972096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994122"/>
          </a:xfrm>
        </p:spPr>
        <p:txBody>
          <a:bodyPr>
            <a:normAutofit/>
          </a:bodyPr>
          <a:lstStyle/>
          <a:p>
            <a:r>
              <a:rPr lang="en-GB" sz="3200" b="1" dirty="0">
                <a:latin typeface="Arial" panose="020B0604020202020204" pitchFamily="34" charset="0"/>
                <a:cs typeface="Arial" panose="020B0604020202020204" pitchFamily="34" charset="0"/>
              </a:rPr>
              <a:t>Quiz 3 True or False</a:t>
            </a:r>
          </a:p>
        </p:txBody>
      </p:sp>
      <p:graphicFrame>
        <p:nvGraphicFramePr>
          <p:cNvPr id="5" name="Content Placeholder 1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44499743"/>
              </p:ext>
            </p:extLst>
          </p:nvPr>
        </p:nvGraphicFramePr>
        <p:xfrm>
          <a:off x="755576" y="1124744"/>
          <a:ext cx="7632848" cy="509016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763284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645250">
                <a:tc>
                  <a:txBody>
                    <a:bodyPr/>
                    <a:lstStyle/>
                    <a:p>
                      <a:pPr marL="342900" marR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ts val="300"/>
                        </a:spcAft>
                        <a:buClrTx/>
                        <a:buSzTx/>
                        <a:buFont typeface="+mj-lt"/>
                        <a:buAutoNum type="arabicPeriod"/>
                        <a:tabLst/>
                        <a:defRPr/>
                      </a:pPr>
                      <a:r>
                        <a:rPr lang="en-GB" sz="1800" b="1" i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Pseudomonas bacteria can be associated</a:t>
                      </a:r>
                      <a:r>
                        <a:rPr lang="en-GB" sz="1800" b="1" i="1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with skin infections</a:t>
                      </a:r>
                    </a:p>
                    <a:p>
                      <a:pPr marL="342900" marR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ts val="300"/>
                        </a:spcAft>
                        <a:buClrTx/>
                        <a:buSzTx/>
                        <a:buFont typeface="+mj-lt"/>
                        <a:buAutoNum type="arabicPeriod"/>
                        <a:tabLst/>
                        <a:defRPr/>
                      </a:pPr>
                      <a:r>
                        <a:rPr lang="en-GB" sz="1800" b="1" i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Micro organisms</a:t>
                      </a:r>
                      <a:r>
                        <a:rPr lang="en-GB" sz="1800" b="1" i="1" baseline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are found in sterile environments</a:t>
                      </a:r>
                      <a:endParaRPr lang="en-GB" sz="1800" b="1" i="1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342900" marR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ts val="300"/>
                        </a:spcAft>
                        <a:buClrTx/>
                        <a:buSzTx/>
                        <a:buFont typeface="+mj-lt"/>
                        <a:buAutoNum type="arabicPeriod"/>
                        <a:tabLst/>
                        <a:defRPr/>
                      </a:pPr>
                      <a:r>
                        <a:rPr lang="en-GB" sz="1800" b="1" i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Staphylococcal</a:t>
                      </a:r>
                      <a:r>
                        <a:rPr lang="en-GB" sz="1800" b="1" i="1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skin infections are commonly  caused by poor personal hygiene</a:t>
                      </a:r>
                    </a:p>
                    <a:p>
                      <a:pPr marL="342900" marR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ts val="300"/>
                        </a:spcAft>
                        <a:buClrTx/>
                        <a:buSzTx/>
                        <a:buFont typeface="+mj-lt"/>
                        <a:buAutoNum type="arabicPeriod"/>
                        <a:tabLst/>
                        <a:defRPr/>
                      </a:pPr>
                      <a:r>
                        <a:rPr lang="en-GB" sz="1800" b="1" i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HIV</a:t>
                      </a:r>
                      <a:r>
                        <a:rPr lang="en-GB" sz="1800" b="1" i="1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is an example of a blood borne virus</a:t>
                      </a:r>
                      <a:endParaRPr lang="en-GB" sz="1800" b="1" i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342900" marR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ts val="300"/>
                        </a:spcAft>
                        <a:buClrTx/>
                        <a:buSzTx/>
                        <a:buFont typeface="+mj-lt"/>
                        <a:buAutoNum type="arabicPeriod"/>
                        <a:tabLst/>
                        <a:defRPr/>
                      </a:pPr>
                      <a:r>
                        <a:rPr lang="en-GB" sz="1800" b="1" i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Pathogens need nutrients, moisture, air</a:t>
                      </a:r>
                      <a:r>
                        <a:rPr lang="en-GB" sz="1800" b="1" i="1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and time to grow and multiply</a:t>
                      </a:r>
                      <a:endParaRPr lang="en-GB" sz="1800" b="1" i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342900" marR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ts val="300"/>
                        </a:spcAft>
                        <a:buClrTx/>
                        <a:buSzTx/>
                        <a:buFont typeface="+mj-lt"/>
                        <a:buAutoNum type="arabicPeriod"/>
                        <a:tabLst/>
                        <a:defRPr/>
                      </a:pPr>
                      <a:r>
                        <a:rPr lang="en-GB" sz="1800" b="1" i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HCV</a:t>
                      </a:r>
                      <a:r>
                        <a:rPr lang="en-GB" sz="1800" b="1" i="1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is a non pathogenic micro organism</a:t>
                      </a:r>
                      <a:endParaRPr lang="en-GB" sz="1800" b="1" i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342900" marR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ts val="300"/>
                        </a:spcAft>
                        <a:buClrTx/>
                        <a:buSzTx/>
                        <a:buFont typeface="+mj-lt"/>
                        <a:buAutoNum type="arabicPeriod"/>
                        <a:tabLst/>
                        <a:defRPr/>
                      </a:pPr>
                      <a:r>
                        <a:rPr lang="en-GB" sz="1800" b="1" i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Most</a:t>
                      </a:r>
                      <a:r>
                        <a:rPr lang="en-GB" sz="1800" b="1" i="1" baseline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p</a:t>
                      </a:r>
                      <a:r>
                        <a:rPr lang="en-GB" sz="1800" b="1" i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athogenic</a:t>
                      </a:r>
                      <a:r>
                        <a:rPr lang="en-GB" sz="1800" b="1" i="1" baseline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micro organisms multiply quickly between 20°C and 50°C</a:t>
                      </a:r>
                      <a:endParaRPr lang="en-GB" sz="1800" b="1" i="1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342900" marR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ts val="300"/>
                        </a:spcAft>
                        <a:buClrTx/>
                        <a:buSzTx/>
                        <a:buFont typeface="+mj-lt"/>
                        <a:buAutoNum type="arabicPeriod"/>
                        <a:tabLst/>
                        <a:defRPr/>
                      </a:pPr>
                      <a:r>
                        <a:rPr lang="en-GB" sz="1800" b="1" i="1" dirty="0"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There are 4 phases in the growth and multiplication of pathogenic</a:t>
                      </a:r>
                      <a:r>
                        <a:rPr lang="en-GB" sz="1800" b="1" i="1" baseline="0" dirty="0"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 micro organisms</a:t>
                      </a:r>
                      <a:endParaRPr lang="en-GB" sz="1800" b="1" i="1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ts val="30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endParaRPr lang="en-GB" sz="1800" b="1" i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pic>
        <p:nvPicPr>
          <p:cNvPr id="6" name="Picture 5" descr="A picture containing text&#10;&#10;Description automatically generated">
            <a:extLst>
              <a:ext uri="{FF2B5EF4-FFF2-40B4-BE49-F238E27FC236}">
                <a16:creationId xmlns:a16="http://schemas.microsoft.com/office/drawing/2014/main" id="{913EF29C-BB86-46E2-A7A3-5E8953A89990}"/>
              </a:ext>
            </a:extLst>
          </p:cNvPr>
          <p:cNvPicPr>
            <a:picLocks noChangeAspect="1"/>
          </p:cNvPicPr>
          <p:nvPr/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V="1">
            <a:off x="467544" y="516473"/>
            <a:ext cx="426085" cy="338455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Picture 6" descr="RSPH_M_4C">
            <a:extLst>
              <a:ext uri="{FF2B5EF4-FFF2-40B4-BE49-F238E27FC236}">
                <a16:creationId xmlns:a16="http://schemas.microsoft.com/office/drawing/2014/main" id="{7F6FFDE7-1AF7-4B65-815A-F0F46899ED61}"/>
              </a:ext>
            </a:extLst>
          </p:cNvPr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839784" y="530066"/>
            <a:ext cx="548640" cy="2260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70999478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3200" b="1" dirty="0">
                <a:latin typeface="Arial" panose="020B0604020202020204" pitchFamily="34" charset="0"/>
                <a:cs typeface="Arial" panose="020B0604020202020204" pitchFamily="34" charset="0"/>
              </a:rPr>
              <a:t>Quiz 3 - True/False Answers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en-GB" dirty="0"/>
              <a:t>True</a:t>
            </a:r>
          </a:p>
          <a:p>
            <a:pPr marL="514350" indent="-514350">
              <a:buFont typeface="+mj-lt"/>
              <a:buAutoNum type="arabicPeriod"/>
            </a:pPr>
            <a:r>
              <a:rPr lang="en-GB" dirty="0"/>
              <a:t>False</a:t>
            </a:r>
          </a:p>
          <a:p>
            <a:pPr marL="514350" indent="-514350">
              <a:buFont typeface="+mj-lt"/>
              <a:buAutoNum type="arabicPeriod"/>
            </a:pPr>
            <a:r>
              <a:rPr lang="en-GB" dirty="0"/>
              <a:t>True</a:t>
            </a:r>
          </a:p>
          <a:p>
            <a:pPr marL="514350" indent="-514350">
              <a:buFont typeface="+mj-lt"/>
              <a:buAutoNum type="arabicPeriod"/>
            </a:pPr>
            <a:r>
              <a:rPr lang="en-GB" dirty="0"/>
              <a:t>True</a:t>
            </a:r>
          </a:p>
          <a:p>
            <a:pPr marL="514350" indent="-514350">
              <a:buFont typeface="+mj-lt"/>
              <a:buAutoNum type="arabicPeriod"/>
            </a:pPr>
            <a:r>
              <a:rPr lang="en-GB" dirty="0"/>
              <a:t>False</a:t>
            </a:r>
          </a:p>
          <a:p>
            <a:pPr marL="514350" indent="-514350">
              <a:buFont typeface="+mj-lt"/>
              <a:buAutoNum type="arabicPeriod"/>
            </a:pPr>
            <a:r>
              <a:rPr lang="en-GB" dirty="0"/>
              <a:t>False</a:t>
            </a:r>
          </a:p>
          <a:p>
            <a:pPr marL="514350" indent="-514350">
              <a:buFont typeface="+mj-lt"/>
              <a:buAutoNum type="arabicPeriod"/>
            </a:pPr>
            <a:r>
              <a:rPr lang="en-GB" dirty="0"/>
              <a:t>True</a:t>
            </a:r>
          </a:p>
          <a:p>
            <a:pPr marL="514350" indent="-514350">
              <a:buFont typeface="+mj-lt"/>
              <a:buAutoNum type="arabicPeriod"/>
            </a:pPr>
            <a:r>
              <a:rPr lang="en-GB" dirty="0"/>
              <a:t>True</a:t>
            </a:r>
          </a:p>
        </p:txBody>
      </p:sp>
      <p:pic>
        <p:nvPicPr>
          <p:cNvPr id="5" name="Picture 4" descr="A picture containing text&#10;&#10;Description automatically generated">
            <a:extLst>
              <a:ext uri="{FF2B5EF4-FFF2-40B4-BE49-F238E27FC236}">
                <a16:creationId xmlns:a16="http://schemas.microsoft.com/office/drawing/2014/main" id="{E0DA9F22-B9D6-40F8-AC3A-34F905C86539}"/>
              </a:ext>
            </a:extLst>
          </p:cNvPr>
          <p:cNvPicPr>
            <a:picLocks noChangeAspect="1"/>
          </p:cNvPicPr>
          <p:nvPr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V="1">
            <a:off x="524435" y="676910"/>
            <a:ext cx="426085" cy="338455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Picture 5" descr="RSPH_M_4C">
            <a:extLst>
              <a:ext uri="{FF2B5EF4-FFF2-40B4-BE49-F238E27FC236}">
                <a16:creationId xmlns:a16="http://schemas.microsoft.com/office/drawing/2014/main" id="{A4920B59-EAD2-4DD6-ACEE-CD16510E0727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070925" y="620077"/>
            <a:ext cx="548640" cy="2260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01613669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</p:spPr>
        <p:txBody>
          <a:bodyPr>
            <a:normAutofit/>
          </a:bodyPr>
          <a:lstStyle/>
          <a:p>
            <a:r>
              <a:rPr lang="en-GB" sz="3200" b="1" dirty="0"/>
              <a:t>Pathogenic micro organisms</a:t>
            </a:r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331640" y="1628800"/>
            <a:ext cx="2626073" cy="33123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Content Placeholder 5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088" y="1628800"/>
            <a:ext cx="2220860" cy="30963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1979712" y="5373216"/>
            <a:ext cx="5709320" cy="56207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3200" dirty="0"/>
              <a:t>Examples?</a:t>
            </a:r>
          </a:p>
        </p:txBody>
      </p:sp>
      <p:pic>
        <p:nvPicPr>
          <p:cNvPr id="7" name="Picture 6" descr="A picture containing text&#10;&#10;Description automatically generated">
            <a:extLst>
              <a:ext uri="{FF2B5EF4-FFF2-40B4-BE49-F238E27FC236}">
                <a16:creationId xmlns:a16="http://schemas.microsoft.com/office/drawing/2014/main" id="{C7E73686-ECF3-4BB0-81E0-BA37310A81F8}"/>
              </a:ext>
            </a:extLst>
          </p:cNvPr>
          <p:cNvPicPr>
            <a:picLocks noChangeAspect="1"/>
          </p:cNvPicPr>
          <p:nvPr/>
        </p:nvPicPr>
        <p:blipFill>
          <a:blip r:embed="rId4" r:link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V="1">
            <a:off x="611560" y="530463"/>
            <a:ext cx="426085" cy="338455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Picture 7" descr="RSPH_M_4C">
            <a:extLst>
              <a:ext uri="{FF2B5EF4-FFF2-40B4-BE49-F238E27FC236}">
                <a16:creationId xmlns:a16="http://schemas.microsoft.com/office/drawing/2014/main" id="{0A4C8296-1EF1-4B04-BFB1-8C28A5B22688}"/>
              </a:ext>
            </a:extLst>
          </p:cNvPr>
          <p:cNvPicPr>
            <a:picLocks noChangeAspect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959745" y="586660"/>
            <a:ext cx="548640" cy="2260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63088889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70609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r>
              <a:rPr lang="en-GB" altLang="en-US" sz="3200" b="1" dirty="0"/>
              <a:t>Growth requirements for bacteria</a:t>
            </a:r>
            <a:endParaRPr lang="en-US" altLang="en-US" sz="3200" b="1" dirty="0"/>
          </a:p>
        </p:txBody>
      </p:sp>
      <p:sp>
        <p:nvSpPr>
          <p:cNvPr id="23555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558000" y="1268760"/>
            <a:ext cx="7254360" cy="4923240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GB" altLang="en-US" dirty="0"/>
              <a:t>Food</a:t>
            </a:r>
          </a:p>
          <a:p>
            <a:pPr>
              <a:buFont typeface="Arial" panose="020B0604020202020204" pitchFamily="34" charset="0"/>
              <a:buChar char="•"/>
            </a:pPr>
            <a:endParaRPr lang="en-GB" altLang="en-US" dirty="0"/>
          </a:p>
          <a:p>
            <a:pPr>
              <a:buFont typeface="Arial" panose="020B0604020202020204" pitchFamily="34" charset="0"/>
              <a:buChar char="•"/>
            </a:pPr>
            <a:r>
              <a:rPr lang="en-GB" altLang="en-US" dirty="0"/>
              <a:t>Warmth</a:t>
            </a:r>
          </a:p>
          <a:p>
            <a:pPr>
              <a:buFont typeface="Arial" panose="020B0604020202020204" pitchFamily="34" charset="0"/>
              <a:buChar char="•"/>
            </a:pPr>
            <a:endParaRPr lang="en-GB" altLang="en-US" dirty="0"/>
          </a:p>
          <a:p>
            <a:pPr>
              <a:buFont typeface="Arial" panose="020B0604020202020204" pitchFamily="34" charset="0"/>
              <a:buChar char="•"/>
            </a:pPr>
            <a:r>
              <a:rPr lang="en-GB" altLang="en-US" dirty="0"/>
              <a:t>Moisture</a:t>
            </a:r>
          </a:p>
          <a:p>
            <a:pPr>
              <a:buFont typeface="Arial" panose="020B0604020202020204" pitchFamily="34" charset="0"/>
              <a:buChar char="•"/>
            </a:pPr>
            <a:endParaRPr lang="en-GB" altLang="en-US" dirty="0"/>
          </a:p>
          <a:p>
            <a:pPr>
              <a:buFont typeface="Arial" panose="020B0604020202020204" pitchFamily="34" charset="0"/>
              <a:buChar char="•"/>
            </a:pPr>
            <a:r>
              <a:rPr lang="en-GB" altLang="en-US" dirty="0"/>
              <a:t>Time</a:t>
            </a:r>
          </a:p>
          <a:p>
            <a:endParaRPr lang="en-GB" altLang="en-US" sz="2400" dirty="0"/>
          </a:p>
          <a:p>
            <a:pPr marL="0" indent="0" algn="ctr">
              <a:buNone/>
            </a:pPr>
            <a:r>
              <a:rPr lang="en-GB" altLang="en-US" sz="2400" dirty="0"/>
              <a:t>In less than 7 hours 1 bacteria can multiply into 1 million</a:t>
            </a:r>
          </a:p>
          <a:p>
            <a:endParaRPr lang="en-US" altLang="en-US" sz="2400" dirty="0"/>
          </a:p>
        </p:txBody>
      </p:sp>
      <p:pic>
        <p:nvPicPr>
          <p:cNvPr id="4" name="Picture 3" descr="A picture containing text&#10;&#10;Description automatically generated">
            <a:extLst>
              <a:ext uri="{FF2B5EF4-FFF2-40B4-BE49-F238E27FC236}">
                <a16:creationId xmlns:a16="http://schemas.microsoft.com/office/drawing/2014/main" id="{3430515F-5480-41F2-883D-EAB0F33F0B54}"/>
              </a:ext>
            </a:extLst>
          </p:cNvPr>
          <p:cNvPicPr>
            <a:picLocks noChangeAspect="1"/>
          </p:cNvPicPr>
          <p:nvPr/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V="1">
            <a:off x="558000" y="496772"/>
            <a:ext cx="426085" cy="338455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4" descr="RSPH_M_4C">
            <a:extLst>
              <a:ext uri="{FF2B5EF4-FFF2-40B4-BE49-F238E27FC236}">
                <a16:creationId xmlns:a16="http://schemas.microsoft.com/office/drawing/2014/main" id="{945156BD-B1AE-4315-9561-0302B251CEBC}"/>
              </a:ext>
            </a:extLst>
          </p:cNvPr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015239" y="514653"/>
            <a:ext cx="548640" cy="2260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61785270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Bacterial growth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8075240" cy="4525963"/>
          </a:xfrm>
        </p:spPr>
        <p:txBody>
          <a:bodyPr/>
          <a:lstStyle/>
          <a:p>
            <a:pPr marL="0" indent="0" algn="ctr">
              <a:buNone/>
            </a:pPr>
            <a:r>
              <a:rPr lang="en-GB" dirty="0">
                <a:hlinkClick r:id="rId2"/>
              </a:rPr>
              <a:t>https://www.youtube.com/watch?v=BsPKcHShGYw</a:t>
            </a:r>
            <a:endParaRPr lang="en-GB" dirty="0"/>
          </a:p>
          <a:p>
            <a:pPr marL="0" indent="0">
              <a:buNone/>
            </a:pPr>
            <a:endParaRPr lang="en-GB" dirty="0"/>
          </a:p>
        </p:txBody>
      </p:sp>
      <p:pic>
        <p:nvPicPr>
          <p:cNvPr id="4" name="Picture 3" descr="A picture containing text&#10;&#10;Description automatically generated">
            <a:extLst>
              <a:ext uri="{FF2B5EF4-FFF2-40B4-BE49-F238E27FC236}">
                <a16:creationId xmlns:a16="http://schemas.microsoft.com/office/drawing/2014/main" id="{BCEEA62C-79B2-4190-A977-F10878B9BA25}"/>
              </a:ext>
            </a:extLst>
          </p:cNvPr>
          <p:cNvPicPr>
            <a:picLocks noChangeAspect="1"/>
          </p:cNvPicPr>
          <p:nvPr/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V="1">
            <a:off x="755576" y="676910"/>
            <a:ext cx="426085" cy="338455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4" descr="RSPH_M_4C">
            <a:extLst>
              <a:ext uri="{FF2B5EF4-FFF2-40B4-BE49-F238E27FC236}">
                <a16:creationId xmlns:a16="http://schemas.microsoft.com/office/drawing/2014/main" id="{89866C81-7BB6-4C56-A92C-A18F0D8071CA}"/>
              </a:ext>
            </a:extLst>
          </p:cNvPr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839784" y="731837"/>
            <a:ext cx="548640" cy="2260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7538087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332656"/>
            <a:ext cx="8229600" cy="706090"/>
          </a:xfrm>
        </p:spPr>
        <p:txBody>
          <a:bodyPr>
            <a:normAutofit/>
          </a:bodyPr>
          <a:lstStyle/>
          <a:p>
            <a:r>
              <a:rPr lang="en-GB" sz="3200" b="1" dirty="0"/>
              <a:t>Bacterial Growth</a:t>
            </a:r>
            <a:r>
              <a:rPr lang="en-GB" sz="3200" dirty="0"/>
              <a:t> </a:t>
            </a:r>
            <a:r>
              <a:rPr lang="en-GB" sz="3200" b="1" dirty="0"/>
              <a:t>Curve</a:t>
            </a:r>
          </a:p>
        </p:txBody>
      </p:sp>
      <p:graphicFrame>
        <p:nvGraphicFramePr>
          <p:cNvPr id="6" name="Chart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888522906"/>
              </p:ext>
            </p:extLst>
          </p:nvPr>
        </p:nvGraphicFramePr>
        <p:xfrm>
          <a:off x="1187624" y="1052736"/>
          <a:ext cx="6768752" cy="43204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cxnSp>
        <p:nvCxnSpPr>
          <p:cNvPr id="8" name="Straight Connector 7"/>
          <p:cNvCxnSpPr/>
          <p:nvPr/>
        </p:nvCxnSpPr>
        <p:spPr>
          <a:xfrm flipV="1">
            <a:off x="6729851" y="1628800"/>
            <a:ext cx="0" cy="331236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itle 1"/>
          <p:cNvSpPr txBox="1">
            <a:spLocks/>
          </p:cNvSpPr>
          <p:nvPr/>
        </p:nvSpPr>
        <p:spPr>
          <a:xfrm>
            <a:off x="619944" y="5661248"/>
            <a:ext cx="8229600" cy="70609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3200" dirty="0"/>
              <a:t> </a:t>
            </a: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179512" y="5657822"/>
            <a:ext cx="8670032" cy="70609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2400" b="1" i="1" dirty="0">
                <a:solidFill>
                  <a:srgbClr val="002060"/>
                </a:solidFill>
              </a:rPr>
              <a:t>How can your prevent the growth and multiplication of pathogenic micro organisms in your studio?</a:t>
            </a:r>
          </a:p>
        </p:txBody>
      </p:sp>
      <p:pic>
        <p:nvPicPr>
          <p:cNvPr id="9" name="Picture 8" descr="A picture containing text&#10;&#10;Description automatically generated">
            <a:extLst>
              <a:ext uri="{FF2B5EF4-FFF2-40B4-BE49-F238E27FC236}">
                <a16:creationId xmlns:a16="http://schemas.microsoft.com/office/drawing/2014/main" id="{DF0080ED-F388-4F23-BEB9-9EF066A47EAF}"/>
              </a:ext>
            </a:extLst>
          </p:cNvPr>
          <p:cNvPicPr>
            <a:picLocks noChangeAspect="1"/>
          </p:cNvPicPr>
          <p:nvPr/>
        </p:nvPicPr>
        <p:blipFill>
          <a:blip r:embed="rId4" r:link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V="1">
            <a:off x="619944" y="532777"/>
            <a:ext cx="426085" cy="33845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Picture 9" descr="RSPH_M_4C">
            <a:extLst>
              <a:ext uri="{FF2B5EF4-FFF2-40B4-BE49-F238E27FC236}">
                <a16:creationId xmlns:a16="http://schemas.microsoft.com/office/drawing/2014/main" id="{A17A9236-BC1D-4F89-9A5C-B135B5C47F3D}"/>
              </a:ext>
            </a:extLst>
          </p:cNvPr>
          <p:cNvPicPr>
            <a:picLocks noChangeAspect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682056" y="542070"/>
            <a:ext cx="548640" cy="2260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82398624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3200" b="1" dirty="0"/>
              <a:t>Blood borne viruses (BBVs)</a:t>
            </a:r>
            <a:br>
              <a:rPr lang="en-GB" sz="3200" b="1" dirty="0"/>
            </a:br>
            <a:r>
              <a:rPr lang="en-GB" sz="2800" dirty="0"/>
              <a:t>Transmitted from person to person through blood</a:t>
            </a:r>
            <a:endParaRPr lang="en-GB" sz="32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2347" y="1556792"/>
            <a:ext cx="8229600" cy="495801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Most common BBVs associated with special procedures are:</a:t>
            </a:r>
          </a:p>
          <a:p>
            <a:pPr marL="0" indent="0">
              <a:buNone/>
            </a:pP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0" indent="0" algn="ctr">
              <a:buNone/>
            </a:pPr>
            <a:r>
              <a:rPr lang="en-GB" sz="2000" b="1" dirty="0">
                <a:latin typeface="Arial" panose="020B0604020202020204" pitchFamily="34" charset="0"/>
                <a:cs typeface="Arial" panose="020B0604020202020204" pitchFamily="34" charset="0"/>
              </a:rPr>
              <a:t>Hepatitis B, Hepatitis C and HIV</a:t>
            </a:r>
          </a:p>
          <a:p>
            <a:pPr marL="0" indent="0" algn="ctr">
              <a:buNone/>
            </a:pPr>
            <a:endParaRPr lang="en-GB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062855" y="3149435"/>
            <a:ext cx="2139678" cy="2131211"/>
          </a:xfrm>
          <a:prstGeom prst="rect">
            <a:avLst/>
          </a:prstGeom>
          <a:noFill/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322" y="3140968"/>
            <a:ext cx="2139679" cy="21396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35920" y="3120406"/>
            <a:ext cx="2189269" cy="21602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6"/>
          <p:cNvSpPr/>
          <p:nvPr/>
        </p:nvSpPr>
        <p:spPr>
          <a:xfrm>
            <a:off x="899592" y="5589240"/>
            <a:ext cx="748883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2000" b="1" dirty="0">
                <a:latin typeface="Arial" panose="020B0604020202020204" pitchFamily="34" charset="0"/>
                <a:cs typeface="Arial" panose="020B0604020202020204" pitchFamily="34" charset="0"/>
              </a:rPr>
              <a:t>Routine infection control practices can prevent infection</a:t>
            </a:r>
          </a:p>
        </p:txBody>
      </p:sp>
      <p:pic>
        <p:nvPicPr>
          <p:cNvPr id="8" name="Picture 7" descr="A picture containing text&#10;&#10;Description automatically generated">
            <a:extLst>
              <a:ext uri="{FF2B5EF4-FFF2-40B4-BE49-F238E27FC236}">
                <a16:creationId xmlns:a16="http://schemas.microsoft.com/office/drawing/2014/main" id="{CF043BCD-43D3-40EF-928D-205968B718FC}"/>
              </a:ext>
            </a:extLst>
          </p:cNvPr>
          <p:cNvPicPr>
            <a:picLocks noChangeAspect="1"/>
          </p:cNvPicPr>
          <p:nvPr/>
        </p:nvPicPr>
        <p:blipFill>
          <a:blip r:embed="rId6" r:link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V="1">
            <a:off x="399201" y="426249"/>
            <a:ext cx="426085" cy="338455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Picture 8" descr="RSPH_M_4C">
            <a:extLst>
              <a:ext uri="{FF2B5EF4-FFF2-40B4-BE49-F238E27FC236}">
                <a16:creationId xmlns:a16="http://schemas.microsoft.com/office/drawing/2014/main" id="{525B762F-0831-40E9-A48A-540640B559FF}"/>
              </a:ext>
            </a:extLst>
          </p:cNvPr>
          <p:cNvPicPr>
            <a:picLocks noChangeAspect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7895613" y="435895"/>
            <a:ext cx="548640" cy="2260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4674663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11760" y="260648"/>
            <a:ext cx="4608512" cy="648072"/>
          </a:xfrm>
        </p:spPr>
        <p:txBody>
          <a:bodyPr>
            <a:normAutofit/>
          </a:bodyPr>
          <a:lstStyle/>
          <a:p>
            <a:r>
              <a:rPr lang="en-GB" sz="3200" b="1" dirty="0">
                <a:latin typeface="Arial" panose="020B0604020202020204" pitchFamily="34" charset="0"/>
                <a:cs typeface="Arial" panose="020B0604020202020204" pitchFamily="34" charset="0"/>
              </a:rPr>
              <a:t>Hepatitis B (HBV)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528" y="1124744"/>
            <a:ext cx="8568952" cy="5472608"/>
          </a:xfrm>
        </p:spPr>
        <p:txBody>
          <a:bodyPr>
            <a:normAutofit/>
          </a:bodyPr>
          <a:lstStyle/>
          <a:p>
            <a:pPr marL="342900" lvl="2" indent="-342900"/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Humans are the only reservoir. Blood is the main source of infection but the virus has also been isolated from semen, vaginal secretions, urine and saliva. </a:t>
            </a:r>
          </a:p>
          <a:p>
            <a:pPr marL="0" lvl="2" indent="0">
              <a:buNone/>
            </a:pP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lvl="2" indent="-342900"/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The virus can be transmitted by: Acute HBV infected cases, chronic HBV infected cases and asymptomatic carriers.</a:t>
            </a:r>
          </a:p>
          <a:p>
            <a:pPr marL="342900" lvl="2" indent="-342900"/>
            <a:endParaRPr lang="en-GB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lvl="2" indent="-342900"/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Routes of transmission:</a:t>
            </a:r>
          </a:p>
          <a:p>
            <a:pPr marL="0" lvl="2" indent="0">
              <a:buNone/>
            </a:pPr>
            <a:endParaRPr lang="en-GB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GB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Picture 11" descr="_42523821_drug_use203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71600" y="4622981"/>
            <a:ext cx="1944216" cy="17118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Content Placeholder 4" descr="vagbirthblog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 bwMode="auto">
          <a:xfrm>
            <a:off x="3851920" y="4653136"/>
            <a:ext cx="1732236" cy="17072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9" descr="hepatitis-s10-person-getting-a-tattoo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588224" y="4647753"/>
            <a:ext cx="1705838" cy="1715552"/>
          </a:xfrm>
          <a:prstGeom prst="rect">
            <a:avLst/>
          </a:prstGeom>
        </p:spPr>
      </p:pic>
      <p:pic>
        <p:nvPicPr>
          <p:cNvPr id="7" name="Picture 6" descr="A picture containing text&#10;&#10;Description automatically generated">
            <a:extLst>
              <a:ext uri="{FF2B5EF4-FFF2-40B4-BE49-F238E27FC236}">
                <a16:creationId xmlns:a16="http://schemas.microsoft.com/office/drawing/2014/main" id="{2FDFA001-AE28-473B-AC40-E7A31916DEB5}"/>
              </a:ext>
            </a:extLst>
          </p:cNvPr>
          <p:cNvPicPr>
            <a:picLocks noChangeAspect="1"/>
          </p:cNvPicPr>
          <p:nvPr/>
        </p:nvPicPr>
        <p:blipFill>
          <a:blip r:embed="rId6" r:link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V="1">
            <a:off x="545515" y="415456"/>
            <a:ext cx="426085" cy="338455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Picture 10" descr="RSPH_M_4C">
            <a:extLst>
              <a:ext uri="{FF2B5EF4-FFF2-40B4-BE49-F238E27FC236}">
                <a16:creationId xmlns:a16="http://schemas.microsoft.com/office/drawing/2014/main" id="{54640C96-62C4-4CED-8366-F8D0887950B0}"/>
              </a:ext>
            </a:extLst>
          </p:cNvPr>
          <p:cNvPicPr>
            <a:picLocks noChangeAspect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8019742" y="494695"/>
            <a:ext cx="548640" cy="2260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50692972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metadata xmlns="http://www.objective.com/ecm/document/metadata/FF3C5B18883D4E21973B57C2EEED7FD1" version="1.0.0">
  <systemFields>
    <field name="Objective-Id">
      <value order="0">A26125638</value>
    </field>
    <field name="Objective-Title">
      <value order="0">Unit 2 The role of micro-organisms in infection and sources of infectious hazards</value>
    </field>
    <field name="Objective-Description">
      <value order="0"/>
    </field>
    <field name="Objective-CreationStamp">
      <value order="0">2019-05-02T15:19:19Z</value>
    </field>
    <field name="Objective-IsApproved">
      <value order="0">false</value>
    </field>
    <field name="Objective-IsPublished">
      <value order="0">true</value>
    </field>
    <field name="Objective-DatePublished">
      <value order="0">2022-05-09T10:08:53Z</value>
    </field>
    <field name="Objective-ModificationStamp">
      <value order="0">2022-05-09T10:08:53Z</value>
    </field>
    <field name="Objective-Owner">
      <value order="0">Jones, Sarah (HSS - DHP - Public Health Protection)</value>
    </field>
    <field name="Objective-Path">
      <value order="0">Objective Global Folder:Business File Plan:WG Organisational Groups:NEW - Post April 2022 - Health &amp; Social Services:HSS Population Health DIrectorate / Chief Medical Officer:Health &amp; Social Services (HSS) - DPH - Public Health:1 - Save:3 - PH(W) Act:Intimate Piercing &amp; Special Procedures:PH(W) Act 2017 - (4) Special Procedures - Implementation:Special Procedures - Implementation - Part 4 of PH(W) Act - 2018-2023 - IPC Training Pack - Communicable Disease:Outcome 1_Understand infectious and non infection hazards</value>
    </field>
    <field name="Objective-Parent">
      <value order="0">Outcome 1_Understand infectious and non infection hazards</value>
    </field>
    <field name="Objective-State">
      <value order="0">Published</value>
    </field>
    <field name="Objective-VersionId">
      <value order="0">vA77898837</value>
    </field>
    <field name="Objective-Version">
      <value order="0">30.0</value>
    </field>
    <field name="Objective-VersionNumber">
      <value order="0">40</value>
    </field>
    <field name="Objective-VersionComment">
      <value order="0"/>
    </field>
    <field name="Objective-FileNumber">
      <value order="0">qA1387614</value>
    </field>
    <field name="Objective-Classification">
      <value order="0">Official</value>
    </field>
    <field name="Objective-Caveats">
      <value order="0"/>
    </field>
  </systemFields>
  <catalogues>
    <catalogue name="Document Type Catalogue" type="type" ori="id:cA14">
      <field name="Objective-Date Acquired">
        <value order="0"/>
      </field>
      <field name="Objective-Official Translation">
        <value order="0"/>
      </field>
      <field name="Objective-Connect Creator">
        <value order="0"/>
      </field>
    </catalogue>
  </catalogues>
</metadat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4ABDEE3C36E8D84981D08AFFDD16ABFE" ma:contentTypeVersion="18" ma:contentTypeDescription="Create a new document." ma:contentTypeScope="" ma:versionID="aa449bf66ab2643ad34344af04acf133">
  <xsd:schema xmlns:xsd="http://www.w3.org/2001/XMLSchema" xmlns:xs="http://www.w3.org/2001/XMLSchema" xmlns:p="http://schemas.microsoft.com/office/2006/metadata/properties" xmlns:ns1="http://schemas.microsoft.com/sharepoint/v3" xmlns:ns2="0aab2d07-d61b-45fc-b18f-996393506ade" xmlns:ns3="3ee3d65e-b85e-4e51-8809-f3a27b953a06" targetNamespace="http://schemas.microsoft.com/office/2006/metadata/properties" ma:root="true" ma:fieldsID="7f453fe0d3df6bfcb467ddb841fc5548" ns1:_="" ns2:_="" ns3:_="">
    <xsd:import namespace="http://schemas.microsoft.com/sharepoint/v3"/>
    <xsd:import namespace="0aab2d07-d61b-45fc-b18f-996393506ade"/>
    <xsd:import namespace="3ee3d65e-b85e-4e51-8809-f3a27b953a06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LengthInSeconds" minOccurs="0"/>
                <xsd:element ref="ns2:MediaServiceAutoKeyPoints" minOccurs="0"/>
                <xsd:element ref="ns2:MediaServiceKeyPoint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3:SharedWithUsers" minOccurs="0"/>
                <xsd:element ref="ns3:SharedWithDetails" minOccurs="0"/>
                <xsd:element ref="ns2:lcf76f155ced4ddcb4097134ff3c332f" minOccurs="0"/>
                <xsd:element ref="ns3:TaxCatchAll" minOccurs="0"/>
                <xsd:element ref="ns2:MediaServiceLocation" minOccurs="0"/>
                <xsd:element ref="ns1:_ip_UnifiedCompliancePolicyProperties" minOccurs="0"/>
                <xsd:element ref="ns1:_ip_UnifiedCompliancePolicyUIAc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24" nillable="true" ma:displayName="Unified Compliance Policy Properties" ma:hidden="true" ma:internalName="_ip_UnifiedCompliancePolicyProperties">
      <xsd:simpleType>
        <xsd:restriction base="dms:Note"/>
      </xsd:simpleType>
    </xsd:element>
    <xsd:element name="_ip_UnifiedCompliancePolicyUIAction" ma:index="25" nillable="true" ma:displayName="Unified Compliance Policy UI Action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aab2d07-d61b-45fc-b18f-996393506ade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LengthInSeconds" ma:index="12" nillable="true" ma:displayName="MediaLengthInSeconds" ma:hidden="true" ma:internalName="MediaLengthInSeconds" ma:readOnly="true">
      <xsd:simpleType>
        <xsd:restriction base="dms:Unknown"/>
      </xsd:simpleType>
    </xsd:element>
    <xsd:element name="MediaServiceAutoKeyPoints" ma:index="13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4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lcf76f155ced4ddcb4097134ff3c332f" ma:index="21" nillable="true" ma:taxonomy="true" ma:internalName="lcf76f155ced4ddcb4097134ff3c332f" ma:taxonomyFieldName="MediaServiceImageTags" ma:displayName="Image Tags" ma:readOnly="false" ma:fieldId="{5cf76f15-5ced-4ddc-b409-7134ff3c332f}" ma:taxonomyMulti="true" ma:sspId="a9a152e5-a6a5-4cc5-b924-27fb85a4ff25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Location" ma:index="23" nillable="true" ma:displayName="Location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ee3d65e-b85e-4e51-8809-f3a27b953a06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2" nillable="true" ma:displayName="Taxonomy Catch All Column" ma:hidden="true" ma:list="{88b81f54-40e0-42ee-955b-b3d7f92fc6fb}" ma:internalName="TaxCatchAll" ma:showField="CatchAllData" ma:web="3ee3d65e-b85e-4e51-8809-f3a27b953a06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4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_ip_UnifiedCompliancePolicyProperties xmlns="http://schemas.microsoft.com/sharepoint/v3" xsi:nil="true"/>
    <TaxCatchAll xmlns="3ee3d65e-b85e-4e51-8809-f3a27b953a06" xsi:nil="true"/>
    <lcf76f155ced4ddcb4097134ff3c332f xmlns="0aab2d07-d61b-45fc-b18f-996393506ade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5745109E-2DDF-40CB-AC2B-FF9B10C90820}">
  <ds:schemaRefs>
    <ds:schemaRef ds:uri="http://www.objective.com/ecm/document/metadata/FF3C5B18883D4E21973B57C2EEED7FD1"/>
  </ds:schemaRefs>
</ds:datastoreItem>
</file>

<file path=customXml/itemProps2.xml><?xml version="1.0" encoding="utf-8"?>
<ds:datastoreItem xmlns:ds="http://schemas.openxmlformats.org/officeDocument/2006/customXml" ds:itemID="{74C80A30-EB58-4425-B53C-D665F687E88B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8FFB9604-AFE3-48DA-B341-F9FEA88FECD4}"/>
</file>

<file path=customXml/itemProps4.xml><?xml version="1.0" encoding="utf-8"?>
<ds:datastoreItem xmlns:ds="http://schemas.openxmlformats.org/officeDocument/2006/customXml" ds:itemID="{F18061E4-E11D-42FC-A9CB-606E33B371C2}">
  <ds:schemaRefs>
    <ds:schemaRef ds:uri="http://schemas.microsoft.com/office/2006/metadata/properties"/>
    <ds:schemaRef ds:uri="http://schemas.microsoft.com/office/infopath/2007/PartnerControls"/>
    <ds:schemaRef ds:uri="9a8c0acb-77cb-4fbb-80b5-49b56be06be8"/>
    <ds:schemaRef ds:uri="60dc491b-5a0b-4b91-810f-cfec269aaa06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2828</TotalTime>
  <Words>1397</Words>
  <Application>Microsoft Office PowerPoint</Application>
  <PresentationFormat>On-screen Show (4:3)</PresentationFormat>
  <Paragraphs>263</Paragraphs>
  <Slides>31</Slides>
  <Notes>16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35" baseType="lpstr">
      <vt:lpstr>Arial</vt:lpstr>
      <vt:lpstr>Calibri</vt:lpstr>
      <vt:lpstr>Wingdings</vt:lpstr>
      <vt:lpstr>Office Theme</vt:lpstr>
      <vt:lpstr>Section 2:  The role of micro organisms in infection and the sources of infectious hazards</vt:lpstr>
      <vt:lpstr>What are micro organisms?</vt:lpstr>
      <vt:lpstr>Pathogens and non pathogens</vt:lpstr>
      <vt:lpstr>Pathogenic micro organisms</vt:lpstr>
      <vt:lpstr>Growth requirements for bacteria</vt:lpstr>
      <vt:lpstr>Bacterial growth</vt:lpstr>
      <vt:lpstr>Bacterial Growth Curve</vt:lpstr>
      <vt:lpstr>Blood borne viruses (BBVs) Transmitted from person to person through blood</vt:lpstr>
      <vt:lpstr>Hepatitis B (HBV)</vt:lpstr>
      <vt:lpstr>Chronic Hepatitis B Prevalence</vt:lpstr>
      <vt:lpstr>HBV - Vaccination requirement</vt:lpstr>
      <vt:lpstr>Hepatitis (HCV)</vt:lpstr>
      <vt:lpstr>Human Immunodeficiency Virus (HIV)</vt:lpstr>
      <vt:lpstr>How long do these viruses last outside the body?</vt:lpstr>
      <vt:lpstr>Bacterial Infections Transmitted by direct contact with infected person/carrier or contaminated objects/instruments/products</vt:lpstr>
      <vt:lpstr>Staphylococcal and Streptococcal Infections</vt:lpstr>
      <vt:lpstr>Illustrations of infections caused by Staphylococci and Streptococci</vt:lpstr>
      <vt:lpstr>PowerPoint Presentation</vt:lpstr>
      <vt:lpstr> Infections associated with  Mycobacterium chelonae (NTM)  Another opportunistic pathogen causing a range of infections, robust in the environment and is resistant to some antibiotics    </vt:lpstr>
      <vt:lpstr>Examples of outbreaks associated with  cosmetic piercing and tattooing</vt:lpstr>
      <vt:lpstr>Routes (mode) of transmission How a micro organism gets from its source to a person </vt:lpstr>
      <vt:lpstr>PowerPoint Presentation</vt:lpstr>
      <vt:lpstr>Seren Incident (2)</vt:lpstr>
      <vt:lpstr>Summary of Section 2</vt:lpstr>
      <vt:lpstr>Summary of Section 2 (continued)</vt:lpstr>
      <vt:lpstr>Quiz 1</vt:lpstr>
      <vt:lpstr>Quiz 1 - Answers</vt:lpstr>
      <vt:lpstr>Quiz 2</vt:lpstr>
      <vt:lpstr>Quiz 2 Answers</vt:lpstr>
      <vt:lpstr>Quiz 3 True or False</vt:lpstr>
      <vt:lpstr>Quiz 3 - True/False Answers</vt:lpstr>
    </vt:vector>
  </TitlesOfParts>
  <Company>Welsh Government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Fellows, Carl (Admin)</dc:creator>
  <cp:lastModifiedBy>Dr Richard Burton</cp:lastModifiedBy>
  <cp:revision>119</cp:revision>
  <cp:lastPrinted>2019-08-13T13:00:12Z</cp:lastPrinted>
  <dcterms:created xsi:type="dcterms:W3CDTF">2019-05-02T14:10:26Z</dcterms:created>
  <dcterms:modified xsi:type="dcterms:W3CDTF">2022-06-01T14:59:51Z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hecked by">
    <vt:lpwstr>32123</vt:lpwstr>
  </property>
  <property fmtid="{D5CDD505-2E9C-101B-9397-08002B2CF9AE}" pid="3" name="Objective-Id">
    <vt:lpwstr>A26125638</vt:lpwstr>
  </property>
  <property fmtid="{D5CDD505-2E9C-101B-9397-08002B2CF9AE}" pid="4" name="Objective-Title">
    <vt:lpwstr>Unit 2 The role of micro-organisms in infection and sources of infectious hazards</vt:lpwstr>
  </property>
  <property fmtid="{D5CDD505-2E9C-101B-9397-08002B2CF9AE}" pid="5" name="Objective-Description">
    <vt:lpwstr/>
  </property>
  <property fmtid="{D5CDD505-2E9C-101B-9397-08002B2CF9AE}" pid="6" name="Objective-CreationStamp">
    <vt:filetime>2019-05-02T15:19:25Z</vt:filetime>
  </property>
  <property fmtid="{D5CDD505-2E9C-101B-9397-08002B2CF9AE}" pid="7" name="Objective-IsApproved">
    <vt:bool>false</vt:bool>
  </property>
  <property fmtid="{D5CDD505-2E9C-101B-9397-08002B2CF9AE}" pid="8" name="Objective-IsPublished">
    <vt:bool>true</vt:bool>
  </property>
  <property fmtid="{D5CDD505-2E9C-101B-9397-08002B2CF9AE}" pid="9" name="Objective-DatePublished">
    <vt:filetime>2022-05-09T10:08:53Z</vt:filetime>
  </property>
  <property fmtid="{D5CDD505-2E9C-101B-9397-08002B2CF9AE}" pid="10" name="Objective-ModificationStamp">
    <vt:filetime>2022-05-09T10:08:53Z</vt:filetime>
  </property>
  <property fmtid="{D5CDD505-2E9C-101B-9397-08002B2CF9AE}" pid="11" name="Objective-Owner">
    <vt:lpwstr>Jones, Sarah (HSS - DHP - Public Health Protection)</vt:lpwstr>
  </property>
  <property fmtid="{D5CDD505-2E9C-101B-9397-08002B2CF9AE}" pid="12" name="Objective-Path">
    <vt:lpwstr>Objective Global Folder:Business File Plan:WG Organisational Groups:NEW - Post April 2022 - Health &amp; Social Services:HSS Population Health DIrectorate / Chief Medical Officer:Health &amp; Social Services (HSS) - DPH - Public Health:1 - Save:3 - PH(W) Act:Intimate Piercing &amp; Special Procedures:PH(W) Act 2017 - (4) Special Procedures - Implementation:Special Procedures - Implementation - Part 4 of PH(W) Act - 2018-2023 - IPC Training Pack - Communicable Disease:Outcome 1_Understand infectious and non infection hazards:</vt:lpwstr>
  </property>
  <property fmtid="{D5CDD505-2E9C-101B-9397-08002B2CF9AE}" pid="13" name="Objective-Parent">
    <vt:lpwstr>Outcome 1_Understand infectious and non infection hazards</vt:lpwstr>
  </property>
  <property fmtid="{D5CDD505-2E9C-101B-9397-08002B2CF9AE}" pid="14" name="Objective-State">
    <vt:lpwstr>Published</vt:lpwstr>
  </property>
  <property fmtid="{D5CDD505-2E9C-101B-9397-08002B2CF9AE}" pid="15" name="Objective-VersionId">
    <vt:lpwstr>vA77898837</vt:lpwstr>
  </property>
  <property fmtid="{D5CDD505-2E9C-101B-9397-08002B2CF9AE}" pid="16" name="Objective-Version">
    <vt:lpwstr>30.0</vt:lpwstr>
  </property>
  <property fmtid="{D5CDD505-2E9C-101B-9397-08002B2CF9AE}" pid="17" name="Objective-VersionNumber">
    <vt:r8>40</vt:r8>
  </property>
  <property fmtid="{D5CDD505-2E9C-101B-9397-08002B2CF9AE}" pid="18" name="Objective-VersionComment">
    <vt:lpwstr/>
  </property>
  <property fmtid="{D5CDD505-2E9C-101B-9397-08002B2CF9AE}" pid="19" name="Objective-FileNumber">
    <vt:lpwstr/>
  </property>
  <property fmtid="{D5CDD505-2E9C-101B-9397-08002B2CF9AE}" pid="20" name="Objective-Classification">
    <vt:lpwstr>[Inherited - Official]</vt:lpwstr>
  </property>
  <property fmtid="{D5CDD505-2E9C-101B-9397-08002B2CF9AE}" pid="21" name="Objective-Caveats">
    <vt:lpwstr/>
  </property>
  <property fmtid="{D5CDD505-2E9C-101B-9397-08002B2CF9AE}" pid="22" name="Objective-Language">
    <vt:lpwstr>English (eng)</vt:lpwstr>
  </property>
  <property fmtid="{D5CDD505-2E9C-101B-9397-08002B2CF9AE}" pid="23" name="Objective-Date Acquired">
    <vt:lpwstr/>
  </property>
  <property fmtid="{D5CDD505-2E9C-101B-9397-08002B2CF9AE}" pid="24" name="Objective-What to Keep">
    <vt:lpwstr>No</vt:lpwstr>
  </property>
  <property fmtid="{D5CDD505-2E9C-101B-9397-08002B2CF9AE}" pid="25" name="Objective-Official Translation">
    <vt:lpwstr/>
  </property>
  <property fmtid="{D5CDD505-2E9C-101B-9397-08002B2CF9AE}" pid="26" name="Objective-Connect Creator">
    <vt:lpwstr/>
  </property>
  <property fmtid="{D5CDD505-2E9C-101B-9397-08002B2CF9AE}" pid="27" name="Objective-Comment">
    <vt:lpwstr/>
  </property>
  <property fmtid="{D5CDD505-2E9C-101B-9397-08002B2CF9AE}" pid="28" name="Objective-Language [system]">
    <vt:lpwstr>English (eng)</vt:lpwstr>
  </property>
  <property fmtid="{D5CDD505-2E9C-101B-9397-08002B2CF9AE}" pid="29" name="Objective-Date Acquired [system]">
    <vt:lpwstr/>
  </property>
  <property fmtid="{D5CDD505-2E9C-101B-9397-08002B2CF9AE}" pid="30" name="Objective-What to Keep [system]">
    <vt:lpwstr>No</vt:lpwstr>
  </property>
  <property fmtid="{D5CDD505-2E9C-101B-9397-08002B2CF9AE}" pid="31" name="Objective-Official Translation [system]">
    <vt:lpwstr/>
  </property>
  <property fmtid="{D5CDD505-2E9C-101B-9397-08002B2CF9AE}" pid="32" name="Objective-Connect Creator [system]">
    <vt:lpwstr/>
  </property>
  <property fmtid="{D5CDD505-2E9C-101B-9397-08002B2CF9AE}" pid="33" name="ContentTypeId">
    <vt:lpwstr>0x0101001B15C4D4928834458285C63D423C8584</vt:lpwstr>
  </property>
  <property fmtid="{D5CDD505-2E9C-101B-9397-08002B2CF9AE}" pid="34" name="MediaServiceImageTags">
    <vt:lpwstr/>
  </property>
</Properties>
</file>