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20"/>
  </p:handoutMasterIdLst>
  <p:sldIdLst>
    <p:sldId id="256" r:id="rId6"/>
    <p:sldId id="257" r:id="rId7"/>
    <p:sldId id="262" r:id="rId8"/>
    <p:sldId id="263" r:id="rId9"/>
    <p:sldId id="264" r:id="rId10"/>
    <p:sldId id="258" r:id="rId11"/>
    <p:sldId id="265" r:id="rId12"/>
    <p:sldId id="272" r:id="rId13"/>
    <p:sldId id="260" r:id="rId14"/>
    <p:sldId id="273" r:id="rId15"/>
    <p:sldId id="274" r:id="rId16"/>
    <p:sldId id="271" r:id="rId17"/>
    <p:sldId id="276" r:id="rId18"/>
    <p:sldId id="277" r:id="rId19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Richard Burton" userId="b6e8c661-9531-4e9a-ad34-c2392fecb079" providerId="ADAL" clId="{2D111434-392C-4D29-87EE-FD5A62A4B9C5}"/>
    <pc:docChg chg="modSld">
      <pc:chgData name="Dr Richard Burton" userId="b6e8c661-9531-4e9a-ad34-c2392fecb079" providerId="ADAL" clId="{2D111434-392C-4D29-87EE-FD5A62A4B9C5}" dt="2022-06-08T11:57:40.399" v="44"/>
      <pc:docMkLst>
        <pc:docMk/>
      </pc:docMkLst>
      <pc:sldChg chg="addSp modSp mod">
        <pc:chgData name="Dr Richard Burton" userId="b6e8c661-9531-4e9a-ad34-c2392fecb079" providerId="ADAL" clId="{2D111434-392C-4D29-87EE-FD5A62A4B9C5}" dt="2022-06-08T11:55:50.775" v="8"/>
        <pc:sldMkLst>
          <pc:docMk/>
          <pc:sldMk cId="376832724" sldId="256"/>
        </pc:sldMkLst>
        <pc:spChg chg="mod">
          <ac:chgData name="Dr Richard Burton" userId="b6e8c661-9531-4e9a-ad34-c2392fecb079" providerId="ADAL" clId="{2D111434-392C-4D29-87EE-FD5A62A4B9C5}" dt="2022-06-08T11:55:44.900" v="6" actId="20577"/>
          <ac:spMkLst>
            <pc:docMk/>
            <pc:sldMk cId="376832724" sldId="256"/>
            <ac:spMk id="2" creationId="{00000000-0000-0000-0000-000000000000}"/>
          </ac:spMkLst>
        </pc:spChg>
        <pc:picChg chg="add mod">
          <ac:chgData name="Dr Richard Burton" userId="b6e8c661-9531-4e9a-ad34-c2392fecb079" providerId="ADAL" clId="{2D111434-392C-4D29-87EE-FD5A62A4B9C5}" dt="2022-06-08T11:55:49.189" v="7"/>
          <ac:picMkLst>
            <pc:docMk/>
            <pc:sldMk cId="376832724" sldId="256"/>
            <ac:picMk id="4" creationId="{DB074B16-3A06-4B00-9CB2-3017FE5CFBBC}"/>
          </ac:picMkLst>
        </pc:picChg>
        <pc:picChg chg="add mod">
          <ac:chgData name="Dr Richard Burton" userId="b6e8c661-9531-4e9a-ad34-c2392fecb079" providerId="ADAL" clId="{2D111434-392C-4D29-87EE-FD5A62A4B9C5}" dt="2022-06-08T11:55:50.775" v="8"/>
          <ac:picMkLst>
            <pc:docMk/>
            <pc:sldMk cId="376832724" sldId="256"/>
            <ac:picMk id="5" creationId="{8441F246-A6A6-42D4-B449-EA0D26B9CF13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5:54.145" v="10"/>
        <pc:sldMkLst>
          <pc:docMk/>
          <pc:sldMk cId="3531575908" sldId="257"/>
        </pc:sldMkLst>
        <pc:picChg chg="add mod">
          <ac:chgData name="Dr Richard Burton" userId="b6e8c661-9531-4e9a-ad34-c2392fecb079" providerId="ADAL" clId="{2D111434-392C-4D29-87EE-FD5A62A4B9C5}" dt="2022-06-08T11:55:53.367" v="9"/>
          <ac:picMkLst>
            <pc:docMk/>
            <pc:sldMk cId="3531575908" sldId="257"/>
            <ac:picMk id="5" creationId="{458CFA29-E552-459C-80A4-2561E0A0F408}"/>
          </ac:picMkLst>
        </pc:picChg>
        <pc:picChg chg="add mod">
          <ac:chgData name="Dr Richard Burton" userId="b6e8c661-9531-4e9a-ad34-c2392fecb079" providerId="ADAL" clId="{2D111434-392C-4D29-87EE-FD5A62A4B9C5}" dt="2022-06-08T11:55:54.145" v="10"/>
          <ac:picMkLst>
            <pc:docMk/>
            <pc:sldMk cId="3531575908" sldId="257"/>
            <ac:picMk id="6" creationId="{02CC1EA5-7173-490D-9F26-5D0094BD8EBF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6:08.957" v="18"/>
        <pc:sldMkLst>
          <pc:docMk/>
          <pc:sldMk cId="422649354" sldId="258"/>
        </pc:sldMkLst>
        <pc:picChg chg="add mod">
          <ac:chgData name="Dr Richard Burton" userId="b6e8c661-9531-4e9a-ad34-c2392fecb079" providerId="ADAL" clId="{2D111434-392C-4D29-87EE-FD5A62A4B9C5}" dt="2022-06-08T11:56:08.505" v="17"/>
          <ac:picMkLst>
            <pc:docMk/>
            <pc:sldMk cId="422649354" sldId="258"/>
            <ac:picMk id="4" creationId="{B1C3008A-2024-4E44-9DC4-40885A4C6121}"/>
          </ac:picMkLst>
        </pc:picChg>
        <pc:picChg chg="add mod">
          <ac:chgData name="Dr Richard Burton" userId="b6e8c661-9531-4e9a-ad34-c2392fecb079" providerId="ADAL" clId="{2D111434-392C-4D29-87EE-FD5A62A4B9C5}" dt="2022-06-08T11:56:08.957" v="18"/>
          <ac:picMkLst>
            <pc:docMk/>
            <pc:sldMk cId="422649354" sldId="258"/>
            <ac:picMk id="5" creationId="{E9B8D277-452C-43F5-B2CE-09A2D4D582B3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6:35.034" v="27"/>
        <pc:sldMkLst>
          <pc:docMk/>
          <pc:sldMk cId="2315617918" sldId="260"/>
        </pc:sldMkLst>
        <pc:picChg chg="add mod">
          <ac:chgData name="Dr Richard Burton" userId="b6e8c661-9531-4e9a-ad34-c2392fecb079" providerId="ADAL" clId="{2D111434-392C-4D29-87EE-FD5A62A4B9C5}" dt="2022-06-08T11:56:34.090" v="26"/>
          <ac:picMkLst>
            <pc:docMk/>
            <pc:sldMk cId="2315617918" sldId="260"/>
            <ac:picMk id="10" creationId="{15C19235-5B98-43D6-AA93-612A21845329}"/>
          </ac:picMkLst>
        </pc:picChg>
        <pc:picChg chg="add mod">
          <ac:chgData name="Dr Richard Burton" userId="b6e8c661-9531-4e9a-ad34-c2392fecb079" providerId="ADAL" clId="{2D111434-392C-4D29-87EE-FD5A62A4B9C5}" dt="2022-06-08T11:56:35.034" v="27"/>
          <ac:picMkLst>
            <pc:docMk/>
            <pc:sldMk cId="2315617918" sldId="260"/>
            <ac:picMk id="11" creationId="{AFC59BE4-358D-4EC4-8AEA-98E26F201FB7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5:56.957" v="12"/>
        <pc:sldMkLst>
          <pc:docMk/>
          <pc:sldMk cId="3372359070" sldId="262"/>
        </pc:sldMkLst>
        <pc:picChg chg="add mod">
          <ac:chgData name="Dr Richard Burton" userId="b6e8c661-9531-4e9a-ad34-c2392fecb079" providerId="ADAL" clId="{2D111434-392C-4D29-87EE-FD5A62A4B9C5}" dt="2022-06-08T11:55:56.437" v="11"/>
          <ac:picMkLst>
            <pc:docMk/>
            <pc:sldMk cId="3372359070" sldId="262"/>
            <ac:picMk id="4" creationId="{97B94B11-D473-4CCB-8F70-4A5608383EF5}"/>
          </ac:picMkLst>
        </pc:picChg>
        <pc:picChg chg="add mod">
          <ac:chgData name="Dr Richard Burton" userId="b6e8c661-9531-4e9a-ad34-c2392fecb079" providerId="ADAL" clId="{2D111434-392C-4D29-87EE-FD5A62A4B9C5}" dt="2022-06-08T11:55:56.957" v="12"/>
          <ac:picMkLst>
            <pc:docMk/>
            <pc:sldMk cId="3372359070" sldId="262"/>
            <ac:picMk id="6" creationId="{9EEF944E-CBBB-42F9-AE79-8E380A75C8E1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6:00.858" v="14"/>
        <pc:sldMkLst>
          <pc:docMk/>
          <pc:sldMk cId="3372359070" sldId="263"/>
        </pc:sldMkLst>
        <pc:picChg chg="add mod">
          <ac:chgData name="Dr Richard Burton" userId="b6e8c661-9531-4e9a-ad34-c2392fecb079" providerId="ADAL" clId="{2D111434-392C-4D29-87EE-FD5A62A4B9C5}" dt="2022-06-08T11:56:00.385" v="13"/>
          <ac:picMkLst>
            <pc:docMk/>
            <pc:sldMk cId="3372359070" sldId="263"/>
            <ac:picMk id="4" creationId="{82303952-EA24-415E-921D-F206A9F2705F}"/>
          </ac:picMkLst>
        </pc:picChg>
        <pc:picChg chg="add mod">
          <ac:chgData name="Dr Richard Burton" userId="b6e8c661-9531-4e9a-ad34-c2392fecb079" providerId="ADAL" clId="{2D111434-392C-4D29-87EE-FD5A62A4B9C5}" dt="2022-06-08T11:56:00.858" v="14"/>
          <ac:picMkLst>
            <pc:docMk/>
            <pc:sldMk cId="3372359070" sldId="263"/>
            <ac:picMk id="5" creationId="{C0BB9D59-63F8-4851-B71C-3B20228A859D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6:04.467" v="16"/>
        <pc:sldMkLst>
          <pc:docMk/>
          <pc:sldMk cId="3372359070" sldId="264"/>
        </pc:sldMkLst>
        <pc:picChg chg="add mod">
          <ac:chgData name="Dr Richard Burton" userId="b6e8c661-9531-4e9a-ad34-c2392fecb079" providerId="ADAL" clId="{2D111434-392C-4D29-87EE-FD5A62A4B9C5}" dt="2022-06-08T11:56:04.142" v="15"/>
          <ac:picMkLst>
            <pc:docMk/>
            <pc:sldMk cId="3372359070" sldId="264"/>
            <ac:picMk id="5" creationId="{28DB11DD-1F1B-4979-BE75-9C325D715EA4}"/>
          </ac:picMkLst>
        </pc:picChg>
        <pc:picChg chg="add mod">
          <ac:chgData name="Dr Richard Burton" userId="b6e8c661-9531-4e9a-ad34-c2392fecb079" providerId="ADAL" clId="{2D111434-392C-4D29-87EE-FD5A62A4B9C5}" dt="2022-06-08T11:56:04.467" v="16"/>
          <ac:picMkLst>
            <pc:docMk/>
            <pc:sldMk cId="3372359070" sldId="264"/>
            <ac:picMk id="6" creationId="{CB5F8DDC-C0B5-4D13-BA61-D18BA33DF7C6}"/>
          </ac:picMkLst>
        </pc:picChg>
      </pc:sldChg>
      <pc:sldChg chg="addSp modSp mod">
        <pc:chgData name="Dr Richard Burton" userId="b6e8c661-9531-4e9a-ad34-c2392fecb079" providerId="ADAL" clId="{2D111434-392C-4D29-87EE-FD5A62A4B9C5}" dt="2022-06-08T11:56:22.638" v="23" actId="14100"/>
        <pc:sldMkLst>
          <pc:docMk/>
          <pc:sldMk cId="436219309" sldId="265"/>
        </pc:sldMkLst>
        <pc:spChg chg="mod">
          <ac:chgData name="Dr Richard Burton" userId="b6e8c661-9531-4e9a-ad34-c2392fecb079" providerId="ADAL" clId="{2D111434-392C-4D29-87EE-FD5A62A4B9C5}" dt="2022-06-08T11:56:22.638" v="23" actId="14100"/>
          <ac:spMkLst>
            <pc:docMk/>
            <pc:sldMk cId="436219309" sldId="265"/>
            <ac:spMk id="2" creationId="{00000000-0000-0000-0000-000000000000}"/>
          </ac:spMkLst>
        </pc:spChg>
        <pc:picChg chg="add mod">
          <ac:chgData name="Dr Richard Burton" userId="b6e8c661-9531-4e9a-ad34-c2392fecb079" providerId="ADAL" clId="{2D111434-392C-4D29-87EE-FD5A62A4B9C5}" dt="2022-06-08T11:56:12.805" v="19"/>
          <ac:picMkLst>
            <pc:docMk/>
            <pc:sldMk cId="436219309" sldId="265"/>
            <ac:picMk id="4" creationId="{31013753-AE8B-4C47-88FF-2B7C208EA0E0}"/>
          </ac:picMkLst>
        </pc:picChg>
        <pc:picChg chg="add mod">
          <ac:chgData name="Dr Richard Burton" userId="b6e8c661-9531-4e9a-ad34-c2392fecb079" providerId="ADAL" clId="{2D111434-392C-4D29-87EE-FD5A62A4B9C5}" dt="2022-06-08T11:56:13.173" v="20"/>
          <ac:picMkLst>
            <pc:docMk/>
            <pc:sldMk cId="436219309" sldId="265"/>
            <ac:picMk id="5" creationId="{514C8CA6-25D0-4C87-A9A6-0A27F1ED1E15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6:47.292" v="33"/>
        <pc:sldMkLst>
          <pc:docMk/>
          <pc:sldMk cId="1406118124" sldId="271"/>
        </pc:sldMkLst>
        <pc:picChg chg="add mod">
          <ac:chgData name="Dr Richard Burton" userId="b6e8c661-9531-4e9a-ad34-c2392fecb079" providerId="ADAL" clId="{2D111434-392C-4D29-87EE-FD5A62A4B9C5}" dt="2022-06-08T11:56:46.857" v="32"/>
          <ac:picMkLst>
            <pc:docMk/>
            <pc:sldMk cId="1406118124" sldId="271"/>
            <ac:picMk id="4" creationId="{8C79A133-241A-4CA2-A39C-FDB2C5D0FAB7}"/>
          </ac:picMkLst>
        </pc:picChg>
        <pc:picChg chg="add mod">
          <ac:chgData name="Dr Richard Burton" userId="b6e8c661-9531-4e9a-ad34-c2392fecb079" providerId="ADAL" clId="{2D111434-392C-4D29-87EE-FD5A62A4B9C5}" dt="2022-06-08T11:56:47.292" v="33"/>
          <ac:picMkLst>
            <pc:docMk/>
            <pc:sldMk cId="1406118124" sldId="271"/>
            <ac:picMk id="5" creationId="{4C003B93-6C60-48CC-85B1-F65DE2148636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6:28.653" v="25"/>
        <pc:sldMkLst>
          <pc:docMk/>
          <pc:sldMk cId="3134300542" sldId="272"/>
        </pc:sldMkLst>
        <pc:picChg chg="add mod">
          <ac:chgData name="Dr Richard Burton" userId="b6e8c661-9531-4e9a-ad34-c2392fecb079" providerId="ADAL" clId="{2D111434-392C-4D29-87EE-FD5A62A4B9C5}" dt="2022-06-08T11:56:28.252" v="24"/>
          <ac:picMkLst>
            <pc:docMk/>
            <pc:sldMk cId="3134300542" sldId="272"/>
            <ac:picMk id="5" creationId="{6B8FBBB2-D60E-4E0B-BF78-78A5AECD69AC}"/>
          </ac:picMkLst>
        </pc:picChg>
        <pc:picChg chg="add mod">
          <ac:chgData name="Dr Richard Burton" userId="b6e8c661-9531-4e9a-ad34-c2392fecb079" providerId="ADAL" clId="{2D111434-392C-4D29-87EE-FD5A62A4B9C5}" dt="2022-06-08T11:56:28.653" v="25"/>
          <ac:picMkLst>
            <pc:docMk/>
            <pc:sldMk cId="3134300542" sldId="272"/>
            <ac:picMk id="7" creationId="{AC45F599-8DF6-4080-BDC3-71DE67E325B2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6:40.348" v="29"/>
        <pc:sldMkLst>
          <pc:docMk/>
          <pc:sldMk cId="3939200626" sldId="273"/>
        </pc:sldMkLst>
        <pc:picChg chg="add mod">
          <ac:chgData name="Dr Richard Burton" userId="b6e8c661-9531-4e9a-ad34-c2392fecb079" providerId="ADAL" clId="{2D111434-392C-4D29-87EE-FD5A62A4B9C5}" dt="2022-06-08T11:56:39.927" v="28"/>
          <ac:picMkLst>
            <pc:docMk/>
            <pc:sldMk cId="3939200626" sldId="273"/>
            <ac:picMk id="5" creationId="{DF49DC4E-0A0D-404E-82BE-842FD6655912}"/>
          </ac:picMkLst>
        </pc:picChg>
        <pc:picChg chg="add mod">
          <ac:chgData name="Dr Richard Burton" userId="b6e8c661-9531-4e9a-ad34-c2392fecb079" providerId="ADAL" clId="{2D111434-392C-4D29-87EE-FD5A62A4B9C5}" dt="2022-06-08T11:56:40.348" v="29"/>
          <ac:picMkLst>
            <pc:docMk/>
            <pc:sldMk cId="3939200626" sldId="273"/>
            <ac:picMk id="6" creationId="{E91EA639-F0F5-4C31-8E08-33A83BD84204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6:43.790" v="31"/>
        <pc:sldMkLst>
          <pc:docMk/>
          <pc:sldMk cId="1226964168" sldId="274"/>
        </pc:sldMkLst>
        <pc:picChg chg="add mod">
          <ac:chgData name="Dr Richard Burton" userId="b6e8c661-9531-4e9a-ad34-c2392fecb079" providerId="ADAL" clId="{2D111434-392C-4D29-87EE-FD5A62A4B9C5}" dt="2022-06-08T11:56:43.292" v="30"/>
          <ac:picMkLst>
            <pc:docMk/>
            <pc:sldMk cId="1226964168" sldId="274"/>
            <ac:picMk id="4" creationId="{E27A050B-B2E5-4308-B1D5-65B9BFDC2D02}"/>
          </ac:picMkLst>
        </pc:picChg>
        <pc:picChg chg="add mod">
          <ac:chgData name="Dr Richard Burton" userId="b6e8c661-9531-4e9a-ad34-c2392fecb079" providerId="ADAL" clId="{2D111434-392C-4D29-87EE-FD5A62A4B9C5}" dt="2022-06-08T11:56:43.790" v="31"/>
          <ac:picMkLst>
            <pc:docMk/>
            <pc:sldMk cId="1226964168" sldId="274"/>
            <ac:picMk id="5" creationId="{3724C48C-F864-47BA-A4EE-2CA159D035FD}"/>
          </ac:picMkLst>
        </pc:picChg>
      </pc:sldChg>
      <pc:sldChg chg="addSp modSp mod">
        <pc:chgData name="Dr Richard Burton" userId="b6e8c661-9531-4e9a-ad34-c2392fecb079" providerId="ADAL" clId="{2D111434-392C-4D29-87EE-FD5A62A4B9C5}" dt="2022-06-08T11:57:33.648" v="42" actId="1076"/>
        <pc:sldMkLst>
          <pc:docMk/>
          <pc:sldMk cId="2306174939" sldId="276"/>
        </pc:sldMkLst>
        <pc:spChg chg="mod">
          <ac:chgData name="Dr Richard Burton" userId="b6e8c661-9531-4e9a-ad34-c2392fecb079" providerId="ADAL" clId="{2D111434-392C-4D29-87EE-FD5A62A4B9C5}" dt="2022-06-08T11:57:28.915" v="40" actId="14100"/>
          <ac:spMkLst>
            <pc:docMk/>
            <pc:sldMk cId="2306174939" sldId="276"/>
            <ac:spMk id="2" creationId="{00000000-0000-0000-0000-000000000000}"/>
          </ac:spMkLst>
        </pc:spChg>
        <pc:graphicFrameChg chg="mod modGraphic">
          <ac:chgData name="Dr Richard Burton" userId="b6e8c661-9531-4e9a-ad34-c2392fecb079" providerId="ADAL" clId="{2D111434-392C-4D29-87EE-FD5A62A4B9C5}" dt="2022-06-08T11:57:20.227" v="38" actId="14100"/>
          <ac:graphicFrameMkLst>
            <pc:docMk/>
            <pc:sldMk cId="2306174939" sldId="276"/>
            <ac:graphicFrameMk id="4" creationId="{00000000-0000-0000-0000-000000000000}"/>
          </ac:graphicFrameMkLst>
        </pc:graphicFrameChg>
        <pc:picChg chg="add mod">
          <ac:chgData name="Dr Richard Burton" userId="b6e8c661-9531-4e9a-ad34-c2392fecb079" providerId="ADAL" clId="{2D111434-392C-4D29-87EE-FD5A62A4B9C5}" dt="2022-06-08T11:57:31.084" v="41" actId="1076"/>
          <ac:picMkLst>
            <pc:docMk/>
            <pc:sldMk cId="2306174939" sldId="276"/>
            <ac:picMk id="5" creationId="{F50DC65B-6B30-474F-BA48-60A12DF7358C}"/>
          </ac:picMkLst>
        </pc:picChg>
        <pc:picChg chg="add mod">
          <ac:chgData name="Dr Richard Burton" userId="b6e8c661-9531-4e9a-ad34-c2392fecb079" providerId="ADAL" clId="{2D111434-392C-4D29-87EE-FD5A62A4B9C5}" dt="2022-06-08T11:57:33.648" v="42" actId="1076"/>
          <ac:picMkLst>
            <pc:docMk/>
            <pc:sldMk cId="2306174939" sldId="276"/>
            <ac:picMk id="6" creationId="{7F703C21-7957-4FDA-9E33-6E1095489C2B}"/>
          </ac:picMkLst>
        </pc:picChg>
      </pc:sldChg>
      <pc:sldChg chg="addSp modSp">
        <pc:chgData name="Dr Richard Burton" userId="b6e8c661-9531-4e9a-ad34-c2392fecb079" providerId="ADAL" clId="{2D111434-392C-4D29-87EE-FD5A62A4B9C5}" dt="2022-06-08T11:57:40.399" v="44"/>
        <pc:sldMkLst>
          <pc:docMk/>
          <pc:sldMk cId="1692011850" sldId="277"/>
        </pc:sldMkLst>
        <pc:picChg chg="add mod">
          <ac:chgData name="Dr Richard Burton" userId="b6e8c661-9531-4e9a-ad34-c2392fecb079" providerId="ADAL" clId="{2D111434-392C-4D29-87EE-FD5A62A4B9C5}" dt="2022-06-08T11:57:39.401" v="43"/>
          <ac:picMkLst>
            <pc:docMk/>
            <pc:sldMk cId="1692011850" sldId="277"/>
            <ac:picMk id="5" creationId="{FA0678C7-B1B7-4F4C-AE62-56FB4DED213B}"/>
          </ac:picMkLst>
        </pc:picChg>
        <pc:picChg chg="add mod">
          <ac:chgData name="Dr Richard Burton" userId="b6e8c661-9531-4e9a-ad34-c2392fecb079" providerId="ADAL" clId="{2D111434-392C-4D29-87EE-FD5A62A4B9C5}" dt="2022-06-08T11:57:40.399" v="44"/>
          <ac:picMkLst>
            <pc:docMk/>
            <pc:sldMk cId="1692011850" sldId="277"/>
            <ac:picMk id="6" creationId="{AE4841DD-9194-4477-AADB-19B5A2DCAE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D0C7F-1B6F-41AC-9763-D39F0738F0D8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467C8-AA51-4DC7-AD07-E4DC38695B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583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60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67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64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12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28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17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41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50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12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89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83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A3A3-DD72-4B06-A178-E41205745C5C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7027-23B6-4B66-AF9A-36C8AC5CEF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59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jpg@01D85579.79AF3940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cid:image001.jpg@01D85579.79AF394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cid:image001.jpg@01D85579.79AF394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85579.79AF3940" TargetMode="External"/><Relationship Id="rId3" Type="http://schemas.openxmlformats.org/officeDocument/2006/relationships/hyperlink" Target="https://www.youtube.com/watch?v=qstlXdV2Wck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milton-tm.com/en/consumer/products/sterilising-tablet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b="1" dirty="0"/>
              <a:t>Section 10: Management of Body Fluids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760840" cy="252028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A body fluid is: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“any fluid found in, produced by, or excreted from the human body……”</a:t>
            </a:r>
          </a:p>
          <a:p>
            <a:pPr algn="r"/>
            <a:r>
              <a:rPr lang="en-GB" sz="1400" dirty="0">
                <a:solidFill>
                  <a:schemeClr val="tx1"/>
                </a:solidFill>
              </a:rPr>
              <a:t>(Peate, 2008)</a:t>
            </a:r>
          </a:p>
          <a:p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B074B16-3A06-4B00-9CB2-3017FE5CFBBC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SPH_M_4C">
            <a:extLst>
              <a:ext uri="{FF2B5EF4-FFF2-40B4-BE49-F238E27FC236}">
                <a16:creationId xmlns:a16="http://schemas.microsoft.com/office/drawing/2014/main" id="{8441F246-A6A6-42D4-B449-EA0D26B9CF1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83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GB" sz="3200" b="1" dirty="0"/>
              <a:t>Body Fluid Kits - practical tips</a:t>
            </a:r>
            <a:br>
              <a:rPr lang="en-GB" sz="3200" b="1" dirty="0"/>
            </a:br>
            <a:r>
              <a:rPr lang="en-GB" sz="2800" dirty="0">
                <a:solidFill>
                  <a:srgbClr val="00B050"/>
                </a:solidFill>
              </a:rPr>
              <a:t>The purpose is to solidify the fluid and minimise aerosols</a:t>
            </a:r>
            <a:endParaRPr lang="en-GB" sz="2800" dirty="0"/>
          </a:p>
        </p:txBody>
      </p:sp>
      <p:pic>
        <p:nvPicPr>
          <p:cNvPr id="4" name="Picture 3" descr="spillkit both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1" y="2564904"/>
            <a:ext cx="3384376" cy="2746741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23287266"/>
              </p:ext>
            </p:extLst>
          </p:nvPr>
        </p:nvGraphicFramePr>
        <p:xfrm>
          <a:off x="4860032" y="2204864"/>
          <a:ext cx="4123518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93810" imgH="4686302" progId="Word.Document.8">
                  <p:embed/>
                </p:oleObj>
              </mc:Choice>
              <mc:Fallback>
                <p:oleObj name="Document" r:id="rId3" imgW="5493810" imgH="4686302" progId="Word.Document.8">
                  <p:embed/>
                  <p:pic>
                    <p:nvPicPr>
                      <p:cNvPr id="7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204864"/>
                        <a:ext cx="4123518" cy="3672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F49DC4E-0A0D-404E-82BE-842FD6655912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SPH_M_4C">
            <a:extLst>
              <a:ext uri="{FF2B5EF4-FFF2-40B4-BE49-F238E27FC236}">
                <a16:creationId xmlns:a16="http://schemas.microsoft.com/office/drawing/2014/main" id="{E91EA639-F0F5-4C31-8E08-33A83BD8420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9200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Summary(1)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Body </a:t>
            </a:r>
            <a:r>
              <a:rPr lang="en-GB" sz="2800" u="sng" dirty="0"/>
              <a:t>fluids</a:t>
            </a:r>
            <a:r>
              <a:rPr lang="en-GB" sz="2800" dirty="0"/>
              <a:t> – greatest risk for SPP</a:t>
            </a:r>
          </a:p>
          <a:p>
            <a:endParaRPr lang="en-GB" sz="2800" dirty="0"/>
          </a:p>
          <a:p>
            <a:r>
              <a:rPr lang="en-GB" sz="2800" dirty="0"/>
              <a:t>Purpose of body fluid kits, how and when they should be used</a:t>
            </a:r>
          </a:p>
          <a:p>
            <a:endParaRPr lang="en-GB" sz="2800" dirty="0"/>
          </a:p>
          <a:p>
            <a:r>
              <a:rPr lang="en-GB" sz="2800" dirty="0"/>
              <a:t>When using body fluid kits follow manufacturer instructions</a:t>
            </a:r>
          </a:p>
          <a:p>
            <a:endParaRPr lang="en-GB" sz="2800" dirty="0"/>
          </a:p>
          <a:p>
            <a:r>
              <a:rPr lang="en-GB" sz="2800" dirty="0"/>
              <a:t>Always follow the application of a body fluid kit with 2 stage clean</a:t>
            </a:r>
          </a:p>
          <a:p>
            <a:endParaRPr lang="en-GB" sz="2800" dirty="0"/>
          </a:p>
          <a:p>
            <a:r>
              <a:rPr lang="en-GB" sz="2800" dirty="0"/>
              <a:t>Washing machine temperature/steam cleaners - effectiveness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27A050B-B2E5-4308-B1D5-65B9BFDC2D02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SPH_M_4C">
            <a:extLst>
              <a:ext uri="{FF2B5EF4-FFF2-40B4-BE49-F238E27FC236}">
                <a16:creationId xmlns:a16="http://schemas.microsoft.com/office/drawing/2014/main" id="{3724C48C-F864-47BA-A4EE-2CA159D035F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964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 b="1" dirty="0"/>
              <a:t>Summary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GB" dirty="0"/>
              <a:t>Correct dilution rates and contact times are critical</a:t>
            </a:r>
          </a:p>
          <a:p>
            <a:r>
              <a:rPr lang="en-GB" dirty="0"/>
              <a:t>Use of disposable body fluid kits for larger spills</a:t>
            </a:r>
          </a:p>
          <a:p>
            <a:r>
              <a:rPr lang="en-GB" dirty="0"/>
              <a:t>Remember disposable PPE</a:t>
            </a:r>
          </a:p>
          <a:p>
            <a:r>
              <a:rPr lang="en-GB" dirty="0"/>
              <a:t>If a body fluid is blood stained or suspected to be contaminated with HIV or HBV then 10,000ppm av.cl. should be used. </a:t>
            </a:r>
          </a:p>
          <a:p>
            <a:endParaRPr lang="en-GB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8C79A133-241A-4CA2-A39C-FDB2C5D0FAB7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SPH_M_4C">
            <a:extLst>
              <a:ext uri="{FF2B5EF4-FFF2-40B4-BE49-F238E27FC236}">
                <a16:creationId xmlns:a16="http://schemas.microsoft.com/office/drawing/2014/main" id="{4C003B93-6C60-48CC-85B1-F65DE214863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611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Autofit/>
          </a:bodyPr>
          <a:lstStyle/>
          <a:p>
            <a:r>
              <a:rPr lang="en-GB" sz="3200" dirty="0"/>
              <a:t>Body Fluid Quiz – </a:t>
            </a:r>
            <a:r>
              <a:rPr lang="en-GB" sz="2400" dirty="0"/>
              <a:t>match questions to correct answers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765985"/>
              </p:ext>
            </p:extLst>
          </p:nvPr>
        </p:nvGraphicFramePr>
        <p:xfrm>
          <a:off x="457200" y="1412776"/>
          <a:ext cx="8229600" cy="5170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32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This piece of equipment should not be used to remove body fluids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60°C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The safest way to remove a large body fluid spill is to use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Blood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What should be applied to a hard surface after a body fluid spill has been removed and the area cleaned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Carpets and soft furniture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Applying a body fluid kit reduces the risk of infection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Body fluids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Vomit, saliva, blood and urine are examples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 disinfectant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Which floor surface should steam cleaners be applied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Vacuum cleaner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Clothing contaminated with body fluids should be washed in a washing machine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Body fluid kit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Which body fluid presents the greatest risk of infection to a practitioner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solidifying the fluid and minimising aerosols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50DC65B-6B30-474F-BA48-60A12DF7358C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7200" y="379453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SPH_M_4C">
            <a:extLst>
              <a:ext uri="{FF2B5EF4-FFF2-40B4-BE49-F238E27FC236}">
                <a16:creationId xmlns:a16="http://schemas.microsoft.com/office/drawing/2014/main" id="{7F703C21-7957-4FDA-9E33-6E1095489C2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620" y="476672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6174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dirty="0"/>
              <a:t>Body Fluid Quiz 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054004"/>
              </p:ext>
            </p:extLst>
          </p:nvPr>
        </p:nvGraphicFramePr>
        <p:xfrm>
          <a:off x="395536" y="971137"/>
          <a:ext cx="8229600" cy="5386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23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This piece of equipment should not be used to remove body fluids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Vacuum cleaner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The safest way to remove a large body fluid spill is to use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Body fluid kit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What should be applied to a hard surface after a body fluid spill has been removed and the area cleaned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 disinfectant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Applying a body fluid kit reduces the risk of infection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solidifying the fluid and minimising aerosols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Vomit, saliva, blood and urine are examples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Body fluids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Which floor surface should steam cleaners be applied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Carpets and soft furniture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Clothing contaminated with body fluids should be washed in a washing machine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60°C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Which body fluid presents the greatest risk of infection to a practitioner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Blood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A0678C7-B1B7-4F4C-AE62-56FB4DED213B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SPH_M_4C">
            <a:extLst>
              <a:ext uri="{FF2B5EF4-FFF2-40B4-BE49-F238E27FC236}">
                <a16:creationId xmlns:a16="http://schemas.microsoft.com/office/drawing/2014/main" id="{AE4841DD-9194-4477-AADB-19B5A2DCAE4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201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Encounters with body fluids in special procedures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Blood</a:t>
            </a:r>
          </a:p>
          <a:p>
            <a:r>
              <a:rPr lang="en-GB" sz="2400" dirty="0"/>
              <a:t>Saliva</a:t>
            </a:r>
          </a:p>
          <a:p>
            <a:r>
              <a:rPr lang="en-GB" sz="2400" dirty="0"/>
              <a:t>Urine</a:t>
            </a:r>
          </a:p>
          <a:p>
            <a:r>
              <a:rPr lang="en-GB" sz="2400" dirty="0"/>
              <a:t>Faeces</a:t>
            </a:r>
          </a:p>
          <a:p>
            <a:r>
              <a:rPr lang="en-GB" sz="2400" dirty="0"/>
              <a:t>Others?</a:t>
            </a:r>
          </a:p>
          <a:p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Blood and other body fluids are considered hazardous and should be dealt with immediately and </a:t>
            </a:r>
            <a:r>
              <a:rPr lang="en-GB" sz="2400" u="sng" dirty="0"/>
              <a:t>safely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To ensure protection of the person undertaking the cleaning and all others that may be affected by the spillage.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3702257" cy="2452144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58CFA29-E552-459C-80A4-2561E0A0F408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SPH_M_4C">
            <a:extLst>
              <a:ext uri="{FF2B5EF4-FFF2-40B4-BE49-F238E27FC236}">
                <a16:creationId xmlns:a16="http://schemas.microsoft.com/office/drawing/2014/main" id="{02CC1EA5-7173-490D-9F26-5D0094BD8EB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157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Examples of body fluid exposure in special procedures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268760"/>
            <a:ext cx="8291264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b="1" dirty="0"/>
              <a:t>Spills:</a:t>
            </a:r>
          </a:p>
          <a:p>
            <a:pPr lvl="0"/>
            <a:r>
              <a:rPr lang="en-GB" sz="2400" dirty="0"/>
              <a:t>Vomit: following fainting or as the result of gastro intestinal infection</a:t>
            </a:r>
          </a:p>
          <a:p>
            <a:pPr lvl="0"/>
            <a:r>
              <a:rPr lang="en-GB" sz="2400" dirty="0"/>
              <a:t>Urine/faeces: If a person fits.</a:t>
            </a:r>
          </a:p>
          <a:p>
            <a:pPr lvl="0"/>
            <a:r>
              <a:rPr lang="en-GB" sz="2400" dirty="0"/>
              <a:t>Blood: needle stick injury/accident</a:t>
            </a:r>
            <a:r>
              <a:rPr lang="en-GB" sz="2800" dirty="0"/>
              <a:t> </a:t>
            </a:r>
          </a:p>
          <a:p>
            <a:pPr marL="0" lv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Exposure (through contact either direct or indirect):</a:t>
            </a:r>
          </a:p>
          <a:p>
            <a:pPr lvl="0"/>
            <a:r>
              <a:rPr lang="en-GB" sz="2400" dirty="0"/>
              <a:t>Blood: during any procedure, </a:t>
            </a:r>
          </a:p>
          <a:p>
            <a:pPr lvl="0"/>
            <a:r>
              <a:rPr lang="en-GB" sz="2400" dirty="0"/>
              <a:t>Saliva: during oral procedures</a:t>
            </a:r>
          </a:p>
          <a:p>
            <a:pPr lvl="0"/>
            <a:r>
              <a:rPr lang="en-GB" sz="2400" dirty="0"/>
              <a:t>Vaginal fluid: during genital piercing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97B94B11-D473-4CCB-8F70-4A5608383EF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SPH_M_4C">
            <a:extLst>
              <a:ext uri="{FF2B5EF4-FFF2-40B4-BE49-F238E27FC236}">
                <a16:creationId xmlns:a16="http://schemas.microsoft.com/office/drawing/2014/main" id="{9EEF944E-CBBB-42F9-AE79-8E380A75C8E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235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Infection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Blood, vaginal secretions and any body fluid which is blood stained may contain BBVs.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Vomit (if the result of infection may contain pathogens most likely Norovirus)</a:t>
            </a:r>
          </a:p>
          <a:p>
            <a:endParaRPr lang="en-GB" sz="2400" dirty="0"/>
          </a:p>
          <a:p>
            <a:r>
              <a:rPr lang="en-GB" sz="2400" dirty="0"/>
              <a:t>Diarrhoea (if the result of infection may contain pathogens)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Assume any body fluid is infected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82303952-EA24-415E-921D-F206A9F2705F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SPH_M_4C">
            <a:extLst>
              <a:ext uri="{FF2B5EF4-FFF2-40B4-BE49-F238E27FC236}">
                <a16:creationId xmlns:a16="http://schemas.microsoft.com/office/drawing/2014/main" id="{C0BB9D59-63F8-4851-B71C-3B20228A859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235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1277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Managing body fluid spills – general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68863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The technique required for dealing with a spillage of blood differs according to the amount of blood spilt and the method of decontamination </a:t>
            </a:r>
          </a:p>
          <a:p>
            <a:r>
              <a:rPr lang="en-US" sz="2400" dirty="0"/>
              <a:t>Appropriate personal protective equipment (e.g. gloves, apron) should be worn when dealing with blood and other body fluid spillages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Don’t </a:t>
            </a:r>
          </a:p>
          <a:p>
            <a:pPr lvl="1"/>
            <a:r>
              <a:rPr lang="en-US" sz="2000" dirty="0"/>
              <a:t>treat urine spills with a chlorine based agent</a:t>
            </a:r>
          </a:p>
          <a:p>
            <a:pPr lvl="1"/>
            <a:r>
              <a:rPr lang="en-US" sz="2000" dirty="0"/>
              <a:t>add hot water or anionic detergents to a chlorine based agent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100" dirty="0"/>
              <a:t>chlorine gas can be produced</a:t>
            </a:r>
          </a:p>
          <a:p>
            <a:r>
              <a:rPr lang="en-GB" sz="2400" dirty="0"/>
              <a:t>If items contaminated with blood or body fluids are incapable of being adequately decontaminated then they should be disposed of.</a:t>
            </a:r>
          </a:p>
          <a:p>
            <a:endParaRPr lang="en-GB" sz="28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36" y="2768926"/>
            <a:ext cx="2952328" cy="1968219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8DB11DD-1F1B-4979-BE75-9C325D715EA4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SPH_M_4C">
            <a:extLst>
              <a:ext uri="{FF2B5EF4-FFF2-40B4-BE49-F238E27FC236}">
                <a16:creationId xmlns:a16="http://schemas.microsoft.com/office/drawing/2014/main" id="{CB5F8DDC-C0B5-4D13-BA61-D18BA33DF7C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235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3200" b="1" dirty="0"/>
              <a:t>Action for hard/impervious surfaces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616624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/>
              <a:t>Small spills e.g. drops of blood </a:t>
            </a:r>
          </a:p>
          <a:p>
            <a:pPr lvl="1"/>
            <a:r>
              <a:rPr lang="en-GB" sz="2000" dirty="0"/>
              <a:t>are dealt with by wiping with a disposable towel soaked in disinfectant (containing 10,000ppm av.cl.), followed by detergent.</a:t>
            </a:r>
          </a:p>
          <a:p>
            <a:pPr lvl="1"/>
            <a:endParaRPr lang="en-GB" sz="1600" dirty="0"/>
          </a:p>
          <a:p>
            <a:r>
              <a:rPr lang="en-GB" sz="2400" b="1" dirty="0"/>
              <a:t>Larger spills of blood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/>
              <a:t>Apply chlorine releasing granules, leave to solidify, remove,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/>
              <a:t>After removal clean with detergent and apply disinfectant (2 stage  clean)  or steam clean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/>
              <a:t>Alternatively cover with paper towels and gently soak in disinfectant then apply (b)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b="1" dirty="0"/>
              <a:t>Larger spills of body fluids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/>
              <a:t>Apply body fluid granules, leave to solidify, remove,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/>
              <a:t>After removal clean with detergent and apply disinfectant (2 stage clean  or steam clean)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/>
              <a:t>Alternatively cover with paper towels and gently soak in disinfectant then apply (b)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100" dirty="0">
                <a:latin typeface="+mj-lt"/>
              </a:rPr>
              <a:t>A concentration of 1,000ppm av.cl. Sodium hypochlorite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400" b="1" dirty="0"/>
              <a:t>Urine spills</a:t>
            </a:r>
          </a:p>
          <a:p>
            <a:pPr lvl="1"/>
            <a:r>
              <a:rPr lang="en-GB" sz="2000" dirty="0"/>
              <a:t>Body fluid granules (that do </a:t>
            </a:r>
            <a:r>
              <a:rPr lang="en-GB" sz="2000" u="sng" dirty="0"/>
              <a:t>not</a:t>
            </a:r>
            <a:r>
              <a:rPr lang="en-GB" sz="2000" dirty="0"/>
              <a:t> contain chlorine) or paper towels that absorb the fluid.</a:t>
            </a:r>
          </a:p>
          <a:p>
            <a:pPr lvl="1"/>
            <a:r>
              <a:rPr lang="en-GB" sz="2000" dirty="0"/>
              <a:t>Wash the area with detergent and a disinfectant (2 stage clean)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1C3008A-2024-4E44-9DC4-40885A4C6121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SPH_M_4C">
            <a:extLst>
              <a:ext uri="{FF2B5EF4-FFF2-40B4-BE49-F238E27FC236}">
                <a16:creationId xmlns:a16="http://schemas.microsoft.com/office/drawing/2014/main" id="{E9B8D277-452C-43F5-B2CE-09A2D4D582B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64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44" y="692696"/>
            <a:ext cx="8229600" cy="1152128"/>
          </a:xfrm>
        </p:spPr>
        <p:txBody>
          <a:bodyPr>
            <a:normAutofit/>
          </a:bodyPr>
          <a:lstStyle/>
          <a:p>
            <a:r>
              <a:rPr lang="en-GB" sz="3200" b="1" dirty="0"/>
              <a:t>Action for soft furnishings (carpets, rugs, sofas)</a:t>
            </a:r>
            <a:br>
              <a:rPr lang="en-GB" sz="3200" b="1" dirty="0"/>
            </a:br>
            <a:r>
              <a:rPr lang="en-GB" sz="2000" dirty="0"/>
              <a:t>(can’t tolerate chemical disinfection)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104456"/>
          </a:xfrm>
        </p:spPr>
        <p:txBody>
          <a:bodyPr>
            <a:normAutofit/>
          </a:bodyPr>
          <a:lstStyle/>
          <a:p>
            <a:r>
              <a:rPr lang="en-GB" sz="2400" dirty="0"/>
              <a:t>Apply body fluid granules to solidify the fluid</a:t>
            </a:r>
          </a:p>
          <a:p>
            <a:r>
              <a:rPr lang="en-GB" sz="2400" dirty="0"/>
              <a:t>Remove, bag, seal and dispose</a:t>
            </a:r>
          </a:p>
          <a:p>
            <a:r>
              <a:rPr lang="en-GB" sz="2400" dirty="0"/>
              <a:t>Apply a detergent and steam clean to the contaminated area</a:t>
            </a:r>
          </a:p>
          <a:p>
            <a:pPr marL="0" indent="0">
              <a:buNone/>
            </a:pPr>
            <a:r>
              <a:rPr lang="en-GB" sz="2400" dirty="0"/>
              <a:t>OR</a:t>
            </a:r>
          </a:p>
          <a:p>
            <a:r>
              <a:rPr lang="en-GB" sz="2400" dirty="0"/>
              <a:t>If the item can be placed in the washing machine – set to: a pre wash and a hot wash - 60°C </a:t>
            </a:r>
          </a:p>
          <a:p>
            <a:pPr marL="0" indent="0">
              <a:buNone/>
            </a:pPr>
            <a:r>
              <a:rPr lang="en-GB" sz="2400" dirty="0"/>
              <a:t>OR</a:t>
            </a:r>
          </a:p>
          <a:p>
            <a:r>
              <a:rPr lang="en-GB" sz="2400" dirty="0"/>
              <a:t>If it is not possible to use either of these methods consider disposing of the contaminated soft furnishings 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31013753-AE8B-4C47-88FF-2B7C208EA0E0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SPH_M_4C">
            <a:extLst>
              <a:ext uri="{FF2B5EF4-FFF2-40B4-BE49-F238E27FC236}">
                <a16:creationId xmlns:a16="http://schemas.microsoft.com/office/drawing/2014/main" id="{514C8CA6-25D0-4C87-A9A6-0A27F1ED1E1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6219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5696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b="1" dirty="0"/>
              <a:t>Dilution rates for hypochlorite solutions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333472"/>
              </p:ext>
            </p:extLst>
          </p:nvPr>
        </p:nvGraphicFramePr>
        <p:xfrm>
          <a:off x="755576" y="2420888"/>
          <a:ext cx="7859216" cy="3500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GB" dirty="0"/>
                        <a:t>Usage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dirty="0"/>
                        <a:t>Dilution of stock dilution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Dilution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Available Chlorine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ppm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Blood Spills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in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One part hypochlorite to 10 parts water, e.g. 10 ml hypochlorite in 100ml water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1.0%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Environmental </a:t>
                      </a:r>
                    </a:p>
                    <a:p>
                      <a:r>
                        <a:rPr lang="en-GB" dirty="0"/>
                        <a:t>disinfection </a:t>
                      </a:r>
                    </a:p>
                    <a:p>
                      <a:r>
                        <a:rPr lang="en-GB" dirty="0"/>
                        <a:t>&amp;</a:t>
                      </a:r>
                    </a:p>
                    <a:p>
                      <a:r>
                        <a:rPr lang="en-GB" dirty="0"/>
                        <a:t>other</a:t>
                      </a:r>
                      <a:r>
                        <a:rPr lang="en-GB" baseline="0" dirty="0"/>
                        <a:t> body fluid spills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in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One part hypochlorite to 100 parts water, e.g. 10 ml hypochlorite in 1000ml (1 litre) water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r>
                        <a:rPr lang="en-GB" dirty="0"/>
                        <a:t>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r>
                        <a:rPr lang="en-GB" dirty="0"/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33948" y="1481841"/>
            <a:ext cx="6752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Hypochlorite solutions are the most  cost effective disinfectant 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B8FBBB2-D60E-4E0B-BF78-78A5AECD69AC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RSPH_M_4C">
            <a:extLst>
              <a:ext uri="{FF2B5EF4-FFF2-40B4-BE49-F238E27FC236}">
                <a16:creationId xmlns:a16="http://schemas.microsoft.com/office/drawing/2014/main" id="{AC45F599-8DF6-4080-BDC3-71DE67E325B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430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3200" b="1" dirty="0"/>
              <a:t>Dilution rates/Contact time - practical tips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052736"/>
            <a:ext cx="8568952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		</a:t>
            </a:r>
            <a:r>
              <a:rPr lang="en-GB" sz="1900" dirty="0"/>
              <a:t>1 Milton tablet to 500ml water to create a 1000ppm with a 4 minute</a:t>
            </a:r>
          </a:p>
          <a:p>
            <a:pPr marL="0" indent="0">
              <a:buNone/>
            </a:pPr>
            <a:r>
              <a:rPr lang="en-GB" sz="1900" dirty="0"/>
              <a:t>		contact time. </a:t>
            </a:r>
          </a:p>
          <a:p>
            <a:pPr marL="0" indent="0">
              <a:buNone/>
            </a:pPr>
            <a:r>
              <a:rPr lang="en-GB" sz="1900" dirty="0"/>
              <a:t>		</a:t>
            </a:r>
            <a:r>
              <a:rPr lang="en-GB" sz="1900" dirty="0">
                <a:hlinkClick r:id="rId2"/>
              </a:rPr>
              <a:t>http://www.milton-tm.com/en/consumer/products/sterilising-tablets</a:t>
            </a:r>
            <a:endParaRPr lang="en-GB" sz="1900" dirty="0"/>
          </a:p>
          <a:p>
            <a:pPr marL="0" indent="0">
              <a:buNone/>
            </a:pPr>
            <a:r>
              <a:rPr lang="en-GB" sz="1900" dirty="0"/>
              <a:t>		 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sz="1900" dirty="0"/>
              <a:t>		For Ecolab Actichlor tablets product needs to be in contact with 			surface for a minimum of 5 minutes. </a:t>
            </a:r>
          </a:p>
          <a:p>
            <a:pPr marL="0" indent="0">
              <a:buNone/>
            </a:pPr>
            <a:r>
              <a:rPr lang="en-GB" sz="1900" dirty="0"/>
              <a:t>		</a:t>
            </a:r>
            <a:r>
              <a:rPr lang="en-GB" sz="1900" u="sng" dirty="0">
                <a:hlinkClick r:id="rId3"/>
              </a:rPr>
              <a:t> https://www.youtube.com/watch?v=qstlXdV2Wck</a:t>
            </a:r>
            <a:endParaRPr lang="en-GB" sz="1900" dirty="0"/>
          </a:p>
          <a:p>
            <a:pPr marL="1828800" lvl="4" indent="0">
              <a:buNone/>
            </a:pPr>
            <a:endParaRPr lang="en-GB" sz="2800" dirty="0"/>
          </a:p>
          <a:p>
            <a:pPr marL="1828800" lvl="4" indent="0">
              <a:buNone/>
            </a:pPr>
            <a:endParaRPr lang="en-GB" sz="1900" dirty="0"/>
          </a:p>
          <a:p>
            <a:endParaRPr lang="en-GB" sz="2800" dirty="0"/>
          </a:p>
          <a:p>
            <a:pPr marL="0" lvl="0" indent="0">
              <a:buNone/>
            </a:pPr>
            <a:r>
              <a:rPr lang="en-GB" sz="2200" dirty="0"/>
              <a:t>		</a:t>
            </a:r>
            <a:r>
              <a:rPr lang="en-GB" sz="1800" dirty="0"/>
              <a:t>Oxivar is an example of a virucide, attention should be paid to contact 			times.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.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7" name="Content Placeholder 3" descr="http://www.milton-tm.com/sites/default/files/product_images/Milton_28TabsBox_2015_0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1124744"/>
            <a:ext cx="1763688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G:\H&amp;S Enforcement\Project Portfolio\Projects_2015 2016\Infection Control Phase 2\Infection Control Training\Product Photos\16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7" y="2996952"/>
            <a:ext cx="1584176" cy="1396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\\HBA36\HomeJ\JonesS058\My Documents\1 - MyTempFiles\My Pictures\Oxiva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97" y="4581128"/>
            <a:ext cx="168939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15C19235-5B98-43D6-AA93-612A21845329}"/>
              </a:ext>
            </a:extLst>
          </p:cNvPr>
          <p:cNvPicPr>
            <a:picLocks noChangeAspect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RSPH_M_4C">
            <a:extLst>
              <a:ext uri="{FF2B5EF4-FFF2-40B4-BE49-F238E27FC236}">
                <a16:creationId xmlns:a16="http://schemas.microsoft.com/office/drawing/2014/main" id="{AFC59BE4-358D-4EC4-8AEA-98E26F201FB7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561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A26114117</value>
    </field>
    <field name="Objective-Title">
      <value order="0">Unit 10 Management of Body Fluids</value>
    </field>
    <field name="Objective-Description">
      <value order="0"/>
    </field>
    <field name="Objective-CreationStamp">
      <value order="0">2019-05-02T07:32:14Z</value>
    </field>
    <field name="Objective-IsApproved">
      <value order="0">false</value>
    </field>
    <field name="Objective-IsPublished">
      <value order="0">true</value>
    </field>
    <field name="Objective-DatePublished">
      <value order="0">2022-05-18T08:57:40Z</value>
    </field>
    <field name="Objective-ModificationStamp">
      <value order="0">2022-05-18T08:57:40Z</value>
    </field>
    <field name="Objective-Owner">
      <value order="0">Jones, Sarah (HSS - DHP - Public Health Protection)</value>
    </field>
    <field name="Objective-Path">
      <value order="0">Objective Global Folder:Business File Plan:WG Organisational Groups:NEW - Post April 2022 - Health &amp; Social Services:HSS Population Health DIrectorate / Chief Medical Officer:Health &amp; Social Services (HSS) - DPH - Public Health:1 - Save:3 - PH(W) Act:Intimate Piercing &amp; Special Procedures:PH(W) Act 2017 - (4) Special Procedures - Implementation:Special Procedures - Implementation - Part 4 of PH(W) Act - 2018-2023 - IPC Training Pack - Communicable Disease:Outcome 2_Understand how Infectious and Non Infectious hazards can be controlled</value>
    </field>
    <field name="Objective-Parent">
      <value order="0">Outcome 2_Understand how Infectious and Non Infectious hazards can be controlled</value>
    </field>
    <field name="Objective-State">
      <value order="0">Published</value>
    </field>
    <field name="Objective-VersionId">
      <value order="0">vA78110113</value>
    </field>
    <field name="Objective-Version">
      <value order="0">13.0</value>
    </field>
    <field name="Objective-VersionNumber">
      <value order="0">19</value>
    </field>
    <field name="Objective-VersionComment">
      <value order="0"/>
    </field>
    <field name="Objective-FileNumber">
      <value order="0">qA1387614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3ee3d65e-b85e-4e51-8809-f3a27b953a06" xsi:nil="true"/>
    <lcf76f155ced4ddcb4097134ff3c332f xmlns="0aab2d07-d61b-45fc-b18f-996393506ad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BDEE3C36E8D84981D08AFFDD16ABFE" ma:contentTypeVersion="18" ma:contentTypeDescription="Create a new document." ma:contentTypeScope="" ma:versionID="aa449bf66ab2643ad34344af04acf133">
  <xsd:schema xmlns:xsd="http://www.w3.org/2001/XMLSchema" xmlns:xs="http://www.w3.org/2001/XMLSchema" xmlns:p="http://schemas.microsoft.com/office/2006/metadata/properties" xmlns:ns1="http://schemas.microsoft.com/sharepoint/v3" xmlns:ns2="0aab2d07-d61b-45fc-b18f-996393506ade" xmlns:ns3="3ee3d65e-b85e-4e51-8809-f3a27b953a06" targetNamespace="http://schemas.microsoft.com/office/2006/metadata/properties" ma:root="true" ma:fieldsID="7f453fe0d3df6bfcb467ddb841fc5548" ns1:_="" ns2:_="" ns3:_="">
    <xsd:import namespace="http://schemas.microsoft.com/sharepoint/v3"/>
    <xsd:import namespace="0aab2d07-d61b-45fc-b18f-996393506ade"/>
    <xsd:import namespace="3ee3d65e-b85e-4e51-8809-f3a27b953a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b2d07-d61b-45fc-b18f-996393506a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9a152e5-a6a5-4cc5-b924-27fb85a4ff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3d65e-b85e-4e51-8809-f3a27b953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8b81f54-40e0-42ee-955b-b3d7f92fc6fb}" ma:internalName="TaxCatchAll" ma:showField="CatchAllData" ma:web="3ee3d65e-b85e-4e51-8809-f3a27b953a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2.xml><?xml version="1.0" encoding="utf-8"?>
<ds:datastoreItem xmlns:ds="http://schemas.openxmlformats.org/officeDocument/2006/customXml" ds:itemID="{60EE949A-8694-4A70-A087-EF79A31262F9}">
  <ds:schemaRefs>
    <ds:schemaRef ds:uri="http://schemas.microsoft.com/office/2006/metadata/properties"/>
    <ds:schemaRef ds:uri="http://schemas.microsoft.com/office/infopath/2007/PartnerControls"/>
    <ds:schemaRef ds:uri="9a8c0acb-77cb-4fbb-80b5-49b56be06be8"/>
    <ds:schemaRef ds:uri="60dc491b-5a0b-4b91-810f-cfec269aaa06"/>
  </ds:schemaRefs>
</ds:datastoreItem>
</file>

<file path=customXml/itemProps3.xml><?xml version="1.0" encoding="utf-8"?>
<ds:datastoreItem xmlns:ds="http://schemas.openxmlformats.org/officeDocument/2006/customXml" ds:itemID="{4EE4190E-2CE2-46A8-BEC2-D7CED013AB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2058179-14A6-4EA0-8E04-62C43B4899CB}"/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1139</Words>
  <Application>Microsoft Office PowerPoint</Application>
  <PresentationFormat>On-screen Show (4:3)</PresentationFormat>
  <Paragraphs>171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Document</vt:lpstr>
      <vt:lpstr>Section 10: Management of Body Fluids</vt:lpstr>
      <vt:lpstr>Encounters with body fluids in special procedures </vt:lpstr>
      <vt:lpstr>Examples of body fluid exposure in special procedures</vt:lpstr>
      <vt:lpstr>Infection Risks</vt:lpstr>
      <vt:lpstr>Managing body fluid spills – general points</vt:lpstr>
      <vt:lpstr>Action for hard/impervious surfaces</vt:lpstr>
      <vt:lpstr>Action for soft furnishings (carpets, rugs, sofas) (can’t tolerate chemical disinfection)</vt:lpstr>
      <vt:lpstr>Dilution rates for hypochlorite solutions</vt:lpstr>
      <vt:lpstr>Dilution rates/Contact time - practical tips</vt:lpstr>
      <vt:lpstr>Body Fluid Kits - practical tips The purpose is to solidify the fluid and minimise aerosols</vt:lpstr>
      <vt:lpstr>Summary(1)</vt:lpstr>
      <vt:lpstr>Summary (2)</vt:lpstr>
      <vt:lpstr>Body Fluid Quiz – match questions to correct answers</vt:lpstr>
      <vt:lpstr>Body Fluid Quiz 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Fellows, Carl (Admin)</dc:creator>
  <cp:lastModifiedBy>Dr Richard Burton</cp:lastModifiedBy>
  <cp:revision>53</cp:revision>
  <cp:lastPrinted>2019-05-03T11:11:02Z</cp:lastPrinted>
  <dcterms:created xsi:type="dcterms:W3CDTF">2019-05-02T07:05:28Z</dcterms:created>
  <dcterms:modified xsi:type="dcterms:W3CDTF">2022-06-08T11:57:43Z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A26114117</vt:lpwstr>
  </property>
  <property fmtid="{D5CDD505-2E9C-101B-9397-08002B2CF9AE}" pid="4" name="Objective-Title">
    <vt:lpwstr>Unit 10 Management of Body Fluids</vt:lpwstr>
  </property>
  <property fmtid="{D5CDD505-2E9C-101B-9397-08002B2CF9AE}" pid="5" name="Objective-Description">
    <vt:lpwstr/>
  </property>
  <property fmtid="{D5CDD505-2E9C-101B-9397-08002B2CF9AE}" pid="6" name="Objective-CreationStamp">
    <vt:filetime>2019-05-02T07:32:19Z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2022-05-18T08:57:40Z</vt:filetime>
  </property>
  <property fmtid="{D5CDD505-2E9C-101B-9397-08002B2CF9AE}" pid="10" name="Objective-ModificationStamp">
    <vt:filetime>2022-05-18T08:57:40Z</vt:filetime>
  </property>
  <property fmtid="{D5CDD505-2E9C-101B-9397-08002B2CF9AE}" pid="11" name="Objective-Owner">
    <vt:lpwstr>Jones, Sarah (HSS - DHP - Public Health Protection)</vt:lpwstr>
  </property>
  <property fmtid="{D5CDD505-2E9C-101B-9397-08002B2CF9AE}" pid="12" name="Objective-Path">
    <vt:lpwstr>Objective Global Folder:Business File Plan:WG Organisational Groups:NEW - Post April 2022 - Health &amp; Social Services:HSS Population Health DIrectorate / Chief Medical Officer:Health &amp; Social Services (HSS) - DPH - Public Health:1 - Save:3 - PH(W) Act:Intimate Piercing &amp; Special Procedures:PH(W) Act 2017 - (4) Special Procedures - Implementation:Special Procedures - Implementation - Part 4 of PH(W) Act - 2018-2023 - IPC Training Pack - Communicable Disease:Outcome 2_Understand how Infectious and Non Infectious hazards can be controlled:</vt:lpwstr>
  </property>
  <property fmtid="{D5CDD505-2E9C-101B-9397-08002B2CF9AE}" pid="13" name="Objective-Parent">
    <vt:lpwstr>Outcome 2_Understand how Infectious and Non Infectious hazards can be controlled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vA78110113</vt:lpwstr>
  </property>
  <property fmtid="{D5CDD505-2E9C-101B-9397-08002B2CF9AE}" pid="16" name="Objective-Version">
    <vt:lpwstr>13.0</vt:lpwstr>
  </property>
  <property fmtid="{D5CDD505-2E9C-101B-9397-08002B2CF9AE}" pid="17" name="Objective-VersionNumber">
    <vt:r8>19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lpwstr/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Objective-Language [system]">
    <vt:lpwstr>English (eng)</vt:lpwstr>
  </property>
  <property fmtid="{D5CDD505-2E9C-101B-9397-08002B2CF9AE}" pid="29" name="Objective-Date Acquired [system]">
    <vt:lpwstr/>
  </property>
  <property fmtid="{D5CDD505-2E9C-101B-9397-08002B2CF9AE}" pid="30" name="Objective-What to Keep [system]">
    <vt:lpwstr>No</vt:lpwstr>
  </property>
  <property fmtid="{D5CDD505-2E9C-101B-9397-08002B2CF9AE}" pid="31" name="Objective-Official Translation [system]">
    <vt:lpwstr/>
  </property>
  <property fmtid="{D5CDD505-2E9C-101B-9397-08002B2CF9AE}" pid="32" name="Objective-Connect Creator [system]">
    <vt:lpwstr/>
  </property>
  <property fmtid="{D5CDD505-2E9C-101B-9397-08002B2CF9AE}" pid="33" name="ContentTypeId">
    <vt:lpwstr>0x0101001B15C4D4928834458285C63D423C8584</vt:lpwstr>
  </property>
  <property fmtid="{D5CDD505-2E9C-101B-9397-08002B2CF9AE}" pid="34" name="MediaServiceImageTags">
    <vt:lpwstr/>
  </property>
</Properties>
</file>