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9"/>
  </p:notesMasterIdLst>
  <p:handoutMasterIdLst>
    <p:handoutMasterId r:id="rId30"/>
  </p:handoutMasterIdLst>
  <p:sldIdLst>
    <p:sldId id="302" r:id="rId6"/>
    <p:sldId id="274" r:id="rId7"/>
    <p:sldId id="308" r:id="rId8"/>
    <p:sldId id="309" r:id="rId9"/>
    <p:sldId id="310" r:id="rId10"/>
    <p:sldId id="311" r:id="rId11"/>
    <p:sldId id="312" r:id="rId12"/>
    <p:sldId id="303" r:id="rId13"/>
    <p:sldId id="269" r:id="rId14"/>
    <p:sldId id="270" r:id="rId15"/>
    <p:sldId id="300" r:id="rId16"/>
    <p:sldId id="294" r:id="rId17"/>
    <p:sldId id="295" r:id="rId18"/>
    <p:sldId id="307" r:id="rId19"/>
    <p:sldId id="301" r:id="rId20"/>
    <p:sldId id="298" r:id="rId21"/>
    <p:sldId id="281" r:id="rId22"/>
    <p:sldId id="288" r:id="rId23"/>
    <p:sldId id="280" r:id="rId24"/>
    <p:sldId id="278" r:id="rId25"/>
    <p:sldId id="279" r:id="rId26"/>
    <p:sldId id="289" r:id="rId27"/>
    <p:sldId id="290" r:id="rId28"/>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941" y="72"/>
      </p:cViewPr>
      <p:guideLst>
        <p:guide orient="horz" pos="2160"/>
        <p:guide pos="2880"/>
      </p:guideLst>
    </p:cSldViewPr>
  </p:slideViewPr>
  <p:notesTextViewPr>
    <p:cViewPr>
      <p:scale>
        <a:sx n="1" d="1"/>
        <a:sy n="1" d="1"/>
      </p:scale>
      <p:origin x="0" y="0"/>
    </p:cViewPr>
  </p:notesTextViewPr>
  <p:sorterViewPr>
    <p:cViewPr varScale="1">
      <p:scale>
        <a:sx n="1" d="1"/>
        <a:sy n="1" d="1"/>
      </p:scale>
      <p:origin x="0" y="-9569"/>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r Richard Burton" userId="b6e8c661-9531-4e9a-ad34-c2392fecb079" providerId="ADAL" clId="{6ECDF0B6-7B04-4C68-B705-B4DDBCDF533C}"/>
    <pc:docChg chg="modSld">
      <pc:chgData name="Dr Richard Burton" userId="b6e8c661-9531-4e9a-ad34-c2392fecb079" providerId="ADAL" clId="{6ECDF0B6-7B04-4C68-B705-B4DDBCDF533C}" dt="2022-06-07T13:00:29.886" v="63" actId="20577"/>
      <pc:docMkLst>
        <pc:docMk/>
      </pc:docMkLst>
      <pc:sldChg chg="addSp modSp mod">
        <pc:chgData name="Dr Richard Burton" userId="b6e8c661-9531-4e9a-ad34-c2392fecb079" providerId="ADAL" clId="{6ECDF0B6-7B04-4C68-B705-B4DDBCDF533C}" dt="2022-06-07T12:52:19.211" v="27" actId="20577"/>
        <pc:sldMkLst>
          <pc:docMk/>
          <pc:sldMk cId="1521713426" sldId="269"/>
        </pc:sldMkLst>
        <pc:spChg chg="mod">
          <ac:chgData name="Dr Richard Burton" userId="b6e8c661-9531-4e9a-ad34-c2392fecb079" providerId="ADAL" clId="{6ECDF0B6-7B04-4C68-B705-B4DDBCDF533C}" dt="2022-06-07T12:52:19.211" v="27" actId="20577"/>
          <ac:spMkLst>
            <pc:docMk/>
            <pc:sldMk cId="1521713426" sldId="269"/>
            <ac:spMk id="2" creationId="{00000000-0000-0000-0000-000000000000}"/>
          </ac:spMkLst>
        </pc:spChg>
        <pc:picChg chg="add mod">
          <ac:chgData name="Dr Richard Burton" userId="b6e8c661-9531-4e9a-ad34-c2392fecb079" providerId="ADAL" clId="{6ECDF0B6-7B04-4C68-B705-B4DDBCDF533C}" dt="2022-06-07T12:52:16.065" v="26" actId="1076"/>
          <ac:picMkLst>
            <pc:docMk/>
            <pc:sldMk cId="1521713426" sldId="269"/>
            <ac:picMk id="5" creationId="{B15BAF33-C73E-479A-8FA1-43495782AE17}"/>
          </ac:picMkLst>
        </pc:picChg>
        <pc:picChg chg="add mod">
          <ac:chgData name="Dr Richard Burton" userId="b6e8c661-9531-4e9a-ad34-c2392fecb079" providerId="ADAL" clId="{6ECDF0B6-7B04-4C68-B705-B4DDBCDF533C}" dt="2022-06-07T12:52:10.951" v="24"/>
          <ac:picMkLst>
            <pc:docMk/>
            <pc:sldMk cId="1521713426" sldId="269"/>
            <ac:picMk id="6" creationId="{5B5717A3-E05C-4480-86C9-637A8BA1D2DF}"/>
          </ac:picMkLst>
        </pc:picChg>
      </pc:sldChg>
      <pc:sldChg chg="addSp modSp">
        <pc:chgData name="Dr Richard Burton" userId="b6e8c661-9531-4e9a-ad34-c2392fecb079" providerId="ADAL" clId="{6ECDF0B6-7B04-4C68-B705-B4DDBCDF533C}" dt="2022-06-07T12:52:29.768" v="29"/>
        <pc:sldMkLst>
          <pc:docMk/>
          <pc:sldMk cId="4270115936" sldId="270"/>
        </pc:sldMkLst>
        <pc:picChg chg="add mod">
          <ac:chgData name="Dr Richard Burton" userId="b6e8c661-9531-4e9a-ad34-c2392fecb079" providerId="ADAL" clId="{6ECDF0B6-7B04-4C68-B705-B4DDBCDF533C}" dt="2022-06-07T12:52:28.873" v="28"/>
          <ac:picMkLst>
            <pc:docMk/>
            <pc:sldMk cId="4270115936" sldId="270"/>
            <ac:picMk id="5" creationId="{218F9EEF-A1B3-45A0-91DC-D4E439B7F813}"/>
          </ac:picMkLst>
        </pc:picChg>
        <pc:picChg chg="add mod">
          <ac:chgData name="Dr Richard Burton" userId="b6e8c661-9531-4e9a-ad34-c2392fecb079" providerId="ADAL" clId="{6ECDF0B6-7B04-4C68-B705-B4DDBCDF533C}" dt="2022-06-07T12:52:29.768" v="29"/>
          <ac:picMkLst>
            <pc:docMk/>
            <pc:sldMk cId="4270115936" sldId="270"/>
            <ac:picMk id="6" creationId="{DFE45DD7-61C2-4576-BC41-F5EF4A426C8B}"/>
          </ac:picMkLst>
        </pc:picChg>
      </pc:sldChg>
      <pc:sldChg chg="addSp modSp mod">
        <pc:chgData name="Dr Richard Burton" userId="b6e8c661-9531-4e9a-ad34-c2392fecb079" providerId="ADAL" clId="{6ECDF0B6-7B04-4C68-B705-B4DDBCDF533C}" dt="2022-06-07T12:51:09.591" v="8" actId="1076"/>
        <pc:sldMkLst>
          <pc:docMk/>
          <pc:sldMk cId="3455976039" sldId="274"/>
        </pc:sldMkLst>
        <pc:picChg chg="add mod">
          <ac:chgData name="Dr Richard Burton" userId="b6e8c661-9531-4e9a-ad34-c2392fecb079" providerId="ADAL" clId="{6ECDF0B6-7B04-4C68-B705-B4DDBCDF533C}" dt="2022-06-07T12:51:01.942" v="6" actId="1076"/>
          <ac:picMkLst>
            <pc:docMk/>
            <pc:sldMk cId="3455976039" sldId="274"/>
            <ac:picMk id="8" creationId="{936B2825-ED62-4A23-9CDC-3AB5EDCF8A55}"/>
          </ac:picMkLst>
        </pc:picChg>
        <pc:picChg chg="add mod">
          <ac:chgData name="Dr Richard Burton" userId="b6e8c661-9531-4e9a-ad34-c2392fecb079" providerId="ADAL" clId="{6ECDF0B6-7B04-4C68-B705-B4DDBCDF533C}" dt="2022-06-07T12:51:09.591" v="8" actId="1076"/>
          <ac:picMkLst>
            <pc:docMk/>
            <pc:sldMk cId="3455976039" sldId="274"/>
            <ac:picMk id="9" creationId="{F975F11A-69BA-456D-AC79-89042B769F51}"/>
          </ac:picMkLst>
        </pc:picChg>
      </pc:sldChg>
      <pc:sldChg chg="addSp modSp">
        <pc:chgData name="Dr Richard Burton" userId="b6e8c661-9531-4e9a-ad34-c2392fecb079" providerId="ADAL" clId="{6ECDF0B6-7B04-4C68-B705-B4DDBCDF533C}" dt="2022-06-07T12:53:39.263" v="50"/>
        <pc:sldMkLst>
          <pc:docMk/>
          <pc:sldMk cId="3444386478" sldId="278"/>
        </pc:sldMkLst>
        <pc:picChg chg="add mod">
          <ac:chgData name="Dr Richard Burton" userId="b6e8c661-9531-4e9a-ad34-c2392fecb079" providerId="ADAL" clId="{6ECDF0B6-7B04-4C68-B705-B4DDBCDF533C}" dt="2022-06-07T12:53:37.823" v="49"/>
          <ac:picMkLst>
            <pc:docMk/>
            <pc:sldMk cId="3444386478" sldId="278"/>
            <ac:picMk id="4" creationId="{5B3D4100-EE56-419B-9943-C44D59726693}"/>
          </ac:picMkLst>
        </pc:picChg>
        <pc:picChg chg="add mod">
          <ac:chgData name="Dr Richard Burton" userId="b6e8c661-9531-4e9a-ad34-c2392fecb079" providerId="ADAL" clId="{6ECDF0B6-7B04-4C68-B705-B4DDBCDF533C}" dt="2022-06-07T12:53:39.263" v="50"/>
          <ac:picMkLst>
            <pc:docMk/>
            <pc:sldMk cId="3444386478" sldId="278"/>
            <ac:picMk id="6" creationId="{372C00B5-D9DE-41A1-A78B-1C6CED35AF0A}"/>
          </ac:picMkLst>
        </pc:picChg>
      </pc:sldChg>
      <pc:sldChg chg="addSp modSp">
        <pc:chgData name="Dr Richard Burton" userId="b6e8c661-9531-4e9a-ad34-c2392fecb079" providerId="ADAL" clId="{6ECDF0B6-7B04-4C68-B705-B4DDBCDF533C}" dt="2022-06-07T12:53:43.194" v="52"/>
        <pc:sldMkLst>
          <pc:docMk/>
          <pc:sldMk cId="1470525812" sldId="279"/>
        </pc:sldMkLst>
        <pc:picChg chg="add mod">
          <ac:chgData name="Dr Richard Burton" userId="b6e8c661-9531-4e9a-ad34-c2392fecb079" providerId="ADAL" clId="{6ECDF0B6-7B04-4C68-B705-B4DDBCDF533C}" dt="2022-06-07T12:53:42.697" v="51"/>
          <ac:picMkLst>
            <pc:docMk/>
            <pc:sldMk cId="1470525812" sldId="279"/>
            <ac:picMk id="5" creationId="{810BC65C-439E-4D2A-A6EA-2CA0D4E77889}"/>
          </ac:picMkLst>
        </pc:picChg>
        <pc:picChg chg="add mod">
          <ac:chgData name="Dr Richard Burton" userId="b6e8c661-9531-4e9a-ad34-c2392fecb079" providerId="ADAL" clId="{6ECDF0B6-7B04-4C68-B705-B4DDBCDF533C}" dt="2022-06-07T12:53:43.194" v="52"/>
          <ac:picMkLst>
            <pc:docMk/>
            <pc:sldMk cId="1470525812" sldId="279"/>
            <ac:picMk id="6" creationId="{6A7CE8B6-9D72-40E5-8969-A98B81096E0E}"/>
          </ac:picMkLst>
        </pc:picChg>
      </pc:sldChg>
      <pc:sldChg chg="addSp modSp">
        <pc:chgData name="Dr Richard Burton" userId="b6e8c661-9531-4e9a-ad34-c2392fecb079" providerId="ADAL" clId="{6ECDF0B6-7B04-4C68-B705-B4DDBCDF533C}" dt="2022-06-07T12:53:33.098" v="48"/>
        <pc:sldMkLst>
          <pc:docMk/>
          <pc:sldMk cId="3532018078" sldId="280"/>
        </pc:sldMkLst>
        <pc:picChg chg="add mod">
          <ac:chgData name="Dr Richard Burton" userId="b6e8c661-9531-4e9a-ad34-c2392fecb079" providerId="ADAL" clId="{6ECDF0B6-7B04-4C68-B705-B4DDBCDF533C}" dt="2022-06-07T12:53:32.511" v="47"/>
          <ac:picMkLst>
            <pc:docMk/>
            <pc:sldMk cId="3532018078" sldId="280"/>
            <ac:picMk id="4" creationId="{559EE143-89AC-404F-845C-E8D48769CF7E}"/>
          </ac:picMkLst>
        </pc:picChg>
        <pc:picChg chg="add mod">
          <ac:chgData name="Dr Richard Burton" userId="b6e8c661-9531-4e9a-ad34-c2392fecb079" providerId="ADAL" clId="{6ECDF0B6-7B04-4C68-B705-B4DDBCDF533C}" dt="2022-06-07T12:53:33.098" v="48"/>
          <ac:picMkLst>
            <pc:docMk/>
            <pc:sldMk cId="3532018078" sldId="280"/>
            <ac:picMk id="5" creationId="{87930CCE-8BA7-4191-B30E-6CDFE8DF8A0F}"/>
          </ac:picMkLst>
        </pc:picChg>
      </pc:sldChg>
      <pc:sldChg chg="addSp modSp">
        <pc:chgData name="Dr Richard Burton" userId="b6e8c661-9531-4e9a-ad34-c2392fecb079" providerId="ADAL" clId="{6ECDF0B6-7B04-4C68-B705-B4DDBCDF533C}" dt="2022-06-07T12:53:23.491" v="44"/>
        <pc:sldMkLst>
          <pc:docMk/>
          <pc:sldMk cId="1941330108" sldId="281"/>
        </pc:sldMkLst>
        <pc:picChg chg="add mod">
          <ac:chgData name="Dr Richard Burton" userId="b6e8c661-9531-4e9a-ad34-c2392fecb079" providerId="ADAL" clId="{6ECDF0B6-7B04-4C68-B705-B4DDBCDF533C}" dt="2022-06-07T12:53:22.956" v="43"/>
          <ac:picMkLst>
            <pc:docMk/>
            <pc:sldMk cId="1941330108" sldId="281"/>
            <ac:picMk id="4" creationId="{771CE637-41B4-4C60-868C-0C511AC589AA}"/>
          </ac:picMkLst>
        </pc:picChg>
        <pc:picChg chg="add mod">
          <ac:chgData name="Dr Richard Burton" userId="b6e8c661-9531-4e9a-ad34-c2392fecb079" providerId="ADAL" clId="{6ECDF0B6-7B04-4C68-B705-B4DDBCDF533C}" dt="2022-06-07T12:53:23.491" v="44"/>
          <ac:picMkLst>
            <pc:docMk/>
            <pc:sldMk cId="1941330108" sldId="281"/>
            <ac:picMk id="5" creationId="{11073566-F241-4EC9-B775-47A58A8D9F61}"/>
          </ac:picMkLst>
        </pc:picChg>
      </pc:sldChg>
      <pc:sldChg chg="addSp modSp">
        <pc:chgData name="Dr Richard Burton" userId="b6e8c661-9531-4e9a-ad34-c2392fecb079" providerId="ADAL" clId="{6ECDF0B6-7B04-4C68-B705-B4DDBCDF533C}" dt="2022-06-07T12:53:27.174" v="46"/>
        <pc:sldMkLst>
          <pc:docMk/>
          <pc:sldMk cId="2472377119" sldId="288"/>
        </pc:sldMkLst>
        <pc:picChg chg="add mod">
          <ac:chgData name="Dr Richard Burton" userId="b6e8c661-9531-4e9a-ad34-c2392fecb079" providerId="ADAL" clId="{6ECDF0B6-7B04-4C68-B705-B4DDBCDF533C}" dt="2022-06-07T12:53:26.641" v="45"/>
          <ac:picMkLst>
            <pc:docMk/>
            <pc:sldMk cId="2472377119" sldId="288"/>
            <ac:picMk id="4" creationId="{4E201389-1B01-4200-ACD1-968F6B35AB17}"/>
          </ac:picMkLst>
        </pc:picChg>
        <pc:picChg chg="add mod">
          <ac:chgData name="Dr Richard Burton" userId="b6e8c661-9531-4e9a-ad34-c2392fecb079" providerId="ADAL" clId="{6ECDF0B6-7B04-4C68-B705-B4DDBCDF533C}" dt="2022-06-07T12:53:27.174" v="46"/>
          <ac:picMkLst>
            <pc:docMk/>
            <pc:sldMk cId="2472377119" sldId="288"/>
            <ac:picMk id="5" creationId="{7E10353F-335F-4962-B54B-5048873342FE}"/>
          </ac:picMkLst>
        </pc:picChg>
      </pc:sldChg>
      <pc:sldChg chg="addSp modSp">
        <pc:chgData name="Dr Richard Burton" userId="b6e8c661-9531-4e9a-ad34-c2392fecb079" providerId="ADAL" clId="{6ECDF0B6-7B04-4C68-B705-B4DDBCDF533C}" dt="2022-06-07T12:53:47.609" v="54"/>
        <pc:sldMkLst>
          <pc:docMk/>
          <pc:sldMk cId="2796180441" sldId="289"/>
        </pc:sldMkLst>
        <pc:picChg chg="add mod">
          <ac:chgData name="Dr Richard Burton" userId="b6e8c661-9531-4e9a-ad34-c2392fecb079" providerId="ADAL" clId="{6ECDF0B6-7B04-4C68-B705-B4DDBCDF533C}" dt="2022-06-07T12:53:47.123" v="53"/>
          <ac:picMkLst>
            <pc:docMk/>
            <pc:sldMk cId="2796180441" sldId="289"/>
            <ac:picMk id="4" creationId="{D5CD4F5D-0029-42F1-A4A2-4C1486EAB130}"/>
          </ac:picMkLst>
        </pc:picChg>
        <pc:picChg chg="add mod">
          <ac:chgData name="Dr Richard Burton" userId="b6e8c661-9531-4e9a-ad34-c2392fecb079" providerId="ADAL" clId="{6ECDF0B6-7B04-4C68-B705-B4DDBCDF533C}" dt="2022-06-07T12:53:47.609" v="54"/>
          <ac:picMkLst>
            <pc:docMk/>
            <pc:sldMk cId="2796180441" sldId="289"/>
            <ac:picMk id="6" creationId="{D2C0B002-8FAE-4DB4-96C0-25D733D0BAC3}"/>
          </ac:picMkLst>
        </pc:picChg>
      </pc:sldChg>
      <pc:sldChg chg="addSp modSp">
        <pc:chgData name="Dr Richard Burton" userId="b6e8c661-9531-4e9a-ad34-c2392fecb079" providerId="ADAL" clId="{6ECDF0B6-7B04-4C68-B705-B4DDBCDF533C}" dt="2022-06-07T12:53:52.920" v="56"/>
        <pc:sldMkLst>
          <pc:docMk/>
          <pc:sldMk cId="1240899082" sldId="290"/>
        </pc:sldMkLst>
        <pc:picChg chg="add mod">
          <ac:chgData name="Dr Richard Burton" userId="b6e8c661-9531-4e9a-ad34-c2392fecb079" providerId="ADAL" clId="{6ECDF0B6-7B04-4C68-B705-B4DDBCDF533C}" dt="2022-06-07T12:53:52.411" v="55"/>
          <ac:picMkLst>
            <pc:docMk/>
            <pc:sldMk cId="1240899082" sldId="290"/>
            <ac:picMk id="4" creationId="{DAAA280E-3FE6-4550-A8C2-23C325ED82C8}"/>
          </ac:picMkLst>
        </pc:picChg>
        <pc:picChg chg="add mod">
          <ac:chgData name="Dr Richard Burton" userId="b6e8c661-9531-4e9a-ad34-c2392fecb079" providerId="ADAL" clId="{6ECDF0B6-7B04-4C68-B705-B4DDBCDF533C}" dt="2022-06-07T12:53:52.920" v="56"/>
          <ac:picMkLst>
            <pc:docMk/>
            <pc:sldMk cId="1240899082" sldId="290"/>
            <ac:picMk id="6" creationId="{7D61D90F-B499-4C91-AC6A-BDD990116ECA}"/>
          </ac:picMkLst>
        </pc:picChg>
      </pc:sldChg>
      <pc:sldChg chg="addSp modSp">
        <pc:chgData name="Dr Richard Burton" userId="b6e8c661-9531-4e9a-ad34-c2392fecb079" providerId="ADAL" clId="{6ECDF0B6-7B04-4C68-B705-B4DDBCDF533C}" dt="2022-06-07T12:52:45.143" v="33"/>
        <pc:sldMkLst>
          <pc:docMk/>
          <pc:sldMk cId="2973118352" sldId="294"/>
        </pc:sldMkLst>
        <pc:picChg chg="add mod">
          <ac:chgData name="Dr Richard Burton" userId="b6e8c661-9531-4e9a-ad34-c2392fecb079" providerId="ADAL" clId="{6ECDF0B6-7B04-4C68-B705-B4DDBCDF533C}" dt="2022-06-07T12:52:44.340" v="32"/>
          <ac:picMkLst>
            <pc:docMk/>
            <pc:sldMk cId="2973118352" sldId="294"/>
            <ac:picMk id="5" creationId="{278902F5-169C-4EEC-87B6-905A8A865B37}"/>
          </ac:picMkLst>
        </pc:picChg>
        <pc:picChg chg="add mod">
          <ac:chgData name="Dr Richard Burton" userId="b6e8c661-9531-4e9a-ad34-c2392fecb079" providerId="ADAL" clId="{6ECDF0B6-7B04-4C68-B705-B4DDBCDF533C}" dt="2022-06-07T12:52:45.143" v="33"/>
          <ac:picMkLst>
            <pc:docMk/>
            <pc:sldMk cId="2973118352" sldId="294"/>
            <ac:picMk id="6" creationId="{5BE581A2-F4E5-456C-91E1-64520A9B7B82}"/>
          </ac:picMkLst>
        </pc:picChg>
      </pc:sldChg>
      <pc:sldChg chg="addSp modSp">
        <pc:chgData name="Dr Richard Burton" userId="b6e8c661-9531-4e9a-ad34-c2392fecb079" providerId="ADAL" clId="{6ECDF0B6-7B04-4C68-B705-B4DDBCDF533C}" dt="2022-06-07T12:52:51.092" v="35"/>
        <pc:sldMkLst>
          <pc:docMk/>
          <pc:sldMk cId="1539420705" sldId="295"/>
        </pc:sldMkLst>
        <pc:picChg chg="add mod">
          <ac:chgData name="Dr Richard Burton" userId="b6e8c661-9531-4e9a-ad34-c2392fecb079" providerId="ADAL" clId="{6ECDF0B6-7B04-4C68-B705-B4DDBCDF533C}" dt="2022-06-07T12:52:50.549" v="34"/>
          <ac:picMkLst>
            <pc:docMk/>
            <pc:sldMk cId="1539420705" sldId="295"/>
            <ac:picMk id="6" creationId="{63BF2A53-81F0-4CAB-A7F1-89FE1F03F081}"/>
          </ac:picMkLst>
        </pc:picChg>
        <pc:picChg chg="add mod">
          <ac:chgData name="Dr Richard Burton" userId="b6e8c661-9531-4e9a-ad34-c2392fecb079" providerId="ADAL" clId="{6ECDF0B6-7B04-4C68-B705-B4DDBCDF533C}" dt="2022-06-07T12:52:51.092" v="35"/>
          <ac:picMkLst>
            <pc:docMk/>
            <pc:sldMk cId="1539420705" sldId="295"/>
            <ac:picMk id="7" creationId="{1545F7C2-7D73-42DE-A3F2-66C65F21956F}"/>
          </ac:picMkLst>
        </pc:picChg>
      </pc:sldChg>
      <pc:sldChg chg="addSp modSp">
        <pc:chgData name="Dr Richard Burton" userId="b6e8c661-9531-4e9a-ad34-c2392fecb079" providerId="ADAL" clId="{6ECDF0B6-7B04-4C68-B705-B4DDBCDF533C}" dt="2022-06-07T12:53:19.426" v="42"/>
        <pc:sldMkLst>
          <pc:docMk/>
          <pc:sldMk cId="3229300030" sldId="298"/>
        </pc:sldMkLst>
        <pc:picChg chg="add mod">
          <ac:chgData name="Dr Richard Burton" userId="b6e8c661-9531-4e9a-ad34-c2392fecb079" providerId="ADAL" clId="{6ECDF0B6-7B04-4C68-B705-B4DDBCDF533C}" dt="2022-06-07T12:53:18.937" v="41"/>
          <ac:picMkLst>
            <pc:docMk/>
            <pc:sldMk cId="3229300030" sldId="298"/>
            <ac:picMk id="3" creationId="{28A9B998-5FDA-44EF-85E3-03189535C50C}"/>
          </ac:picMkLst>
        </pc:picChg>
        <pc:picChg chg="add mod">
          <ac:chgData name="Dr Richard Burton" userId="b6e8c661-9531-4e9a-ad34-c2392fecb079" providerId="ADAL" clId="{6ECDF0B6-7B04-4C68-B705-B4DDBCDF533C}" dt="2022-06-07T12:53:19.426" v="42"/>
          <ac:picMkLst>
            <pc:docMk/>
            <pc:sldMk cId="3229300030" sldId="298"/>
            <ac:picMk id="4" creationId="{60D8E567-0389-4441-8203-4ED27C0007D4}"/>
          </ac:picMkLst>
        </pc:picChg>
      </pc:sldChg>
      <pc:sldChg chg="addSp modSp">
        <pc:chgData name="Dr Richard Burton" userId="b6e8c661-9531-4e9a-ad34-c2392fecb079" providerId="ADAL" clId="{6ECDF0B6-7B04-4C68-B705-B4DDBCDF533C}" dt="2022-06-07T12:52:39.046" v="31"/>
        <pc:sldMkLst>
          <pc:docMk/>
          <pc:sldMk cId="1693622110" sldId="300"/>
        </pc:sldMkLst>
        <pc:picChg chg="add mod">
          <ac:chgData name="Dr Richard Burton" userId="b6e8c661-9531-4e9a-ad34-c2392fecb079" providerId="ADAL" clId="{6ECDF0B6-7B04-4C68-B705-B4DDBCDF533C}" dt="2022-06-07T12:52:38.301" v="30"/>
          <ac:picMkLst>
            <pc:docMk/>
            <pc:sldMk cId="1693622110" sldId="300"/>
            <ac:picMk id="4" creationId="{52E2C04A-9684-4E63-ACF7-5FF0B6D95B9F}"/>
          </ac:picMkLst>
        </pc:picChg>
        <pc:picChg chg="add mod">
          <ac:chgData name="Dr Richard Burton" userId="b6e8c661-9531-4e9a-ad34-c2392fecb079" providerId="ADAL" clId="{6ECDF0B6-7B04-4C68-B705-B4DDBCDF533C}" dt="2022-06-07T12:52:39.046" v="31"/>
          <ac:picMkLst>
            <pc:docMk/>
            <pc:sldMk cId="1693622110" sldId="300"/>
            <ac:picMk id="5" creationId="{D0DCE217-C313-4AB3-9B3E-BDC0B50FC241}"/>
          </ac:picMkLst>
        </pc:picChg>
      </pc:sldChg>
      <pc:sldChg chg="addSp modSp mod">
        <pc:chgData name="Dr Richard Burton" userId="b6e8c661-9531-4e9a-ad34-c2392fecb079" providerId="ADAL" clId="{6ECDF0B6-7B04-4C68-B705-B4DDBCDF533C}" dt="2022-06-07T12:53:11.869" v="40" actId="20577"/>
        <pc:sldMkLst>
          <pc:docMk/>
          <pc:sldMk cId="3323513417" sldId="301"/>
        </pc:sldMkLst>
        <pc:spChg chg="mod">
          <ac:chgData name="Dr Richard Burton" userId="b6e8c661-9531-4e9a-ad34-c2392fecb079" providerId="ADAL" clId="{6ECDF0B6-7B04-4C68-B705-B4DDBCDF533C}" dt="2022-06-07T12:53:11.869" v="40" actId="20577"/>
          <ac:spMkLst>
            <pc:docMk/>
            <pc:sldMk cId="3323513417" sldId="301"/>
            <ac:spMk id="2" creationId="{00000000-0000-0000-0000-000000000000}"/>
          </ac:spMkLst>
        </pc:spChg>
        <pc:picChg chg="add mod">
          <ac:chgData name="Dr Richard Burton" userId="b6e8c661-9531-4e9a-ad34-c2392fecb079" providerId="ADAL" clId="{6ECDF0B6-7B04-4C68-B705-B4DDBCDF533C}" dt="2022-06-07T12:53:05.293" v="38"/>
          <ac:picMkLst>
            <pc:docMk/>
            <pc:sldMk cId="3323513417" sldId="301"/>
            <ac:picMk id="5" creationId="{656B5956-C912-4784-BC68-AEDD5537735D}"/>
          </ac:picMkLst>
        </pc:picChg>
        <pc:picChg chg="add mod">
          <ac:chgData name="Dr Richard Burton" userId="b6e8c661-9531-4e9a-ad34-c2392fecb079" providerId="ADAL" clId="{6ECDF0B6-7B04-4C68-B705-B4DDBCDF533C}" dt="2022-06-07T12:53:05.768" v="39"/>
          <ac:picMkLst>
            <pc:docMk/>
            <pc:sldMk cId="3323513417" sldId="301"/>
            <ac:picMk id="6" creationId="{E88CA9BE-73E3-43BD-BB3B-469BA8AFC099}"/>
          </ac:picMkLst>
        </pc:picChg>
      </pc:sldChg>
      <pc:sldChg chg="addSp modSp mod">
        <pc:chgData name="Dr Richard Burton" userId="b6e8c661-9531-4e9a-ad34-c2392fecb079" providerId="ADAL" clId="{6ECDF0B6-7B04-4C68-B705-B4DDBCDF533C}" dt="2022-06-07T13:00:29.886" v="63" actId="20577"/>
        <pc:sldMkLst>
          <pc:docMk/>
          <pc:sldMk cId="2165500078" sldId="302"/>
        </pc:sldMkLst>
        <pc:spChg chg="mod">
          <ac:chgData name="Dr Richard Burton" userId="b6e8c661-9531-4e9a-ad34-c2392fecb079" providerId="ADAL" clId="{6ECDF0B6-7B04-4C68-B705-B4DDBCDF533C}" dt="2022-06-07T13:00:29.886" v="63" actId="20577"/>
          <ac:spMkLst>
            <pc:docMk/>
            <pc:sldMk cId="2165500078" sldId="302"/>
            <ac:spMk id="2" creationId="{00000000-0000-0000-0000-000000000000}"/>
          </ac:spMkLst>
        </pc:spChg>
        <pc:picChg chg="add mod">
          <ac:chgData name="Dr Richard Burton" userId="b6e8c661-9531-4e9a-ad34-c2392fecb079" providerId="ADAL" clId="{6ECDF0B6-7B04-4C68-B705-B4DDBCDF533C}" dt="2022-06-07T12:50:35.564" v="1" actId="1076"/>
          <ac:picMkLst>
            <pc:docMk/>
            <pc:sldMk cId="2165500078" sldId="302"/>
            <ac:picMk id="4" creationId="{A4A8B67E-6B1E-4DCF-84D9-1F1424753BB9}"/>
          </ac:picMkLst>
        </pc:picChg>
        <pc:picChg chg="add mod">
          <ac:chgData name="Dr Richard Burton" userId="b6e8c661-9531-4e9a-ad34-c2392fecb079" providerId="ADAL" clId="{6ECDF0B6-7B04-4C68-B705-B4DDBCDF533C}" dt="2022-06-07T12:50:50.241" v="4" actId="1076"/>
          <ac:picMkLst>
            <pc:docMk/>
            <pc:sldMk cId="2165500078" sldId="302"/>
            <ac:picMk id="5" creationId="{999AD53C-6C16-4E05-BC6E-4A10F92C4B1B}"/>
          </ac:picMkLst>
        </pc:picChg>
      </pc:sldChg>
      <pc:sldChg chg="addSp modSp">
        <pc:chgData name="Dr Richard Burton" userId="b6e8c661-9531-4e9a-ad34-c2392fecb079" providerId="ADAL" clId="{6ECDF0B6-7B04-4C68-B705-B4DDBCDF533C}" dt="2022-06-07T12:52:06.024" v="22"/>
        <pc:sldMkLst>
          <pc:docMk/>
          <pc:sldMk cId="1497311909" sldId="303"/>
        </pc:sldMkLst>
        <pc:picChg chg="add mod">
          <ac:chgData name="Dr Richard Burton" userId="b6e8c661-9531-4e9a-ad34-c2392fecb079" providerId="ADAL" clId="{6ECDF0B6-7B04-4C68-B705-B4DDBCDF533C}" dt="2022-06-07T12:52:04.781" v="21"/>
          <ac:picMkLst>
            <pc:docMk/>
            <pc:sldMk cId="1497311909" sldId="303"/>
            <ac:picMk id="4" creationId="{A8A37495-C843-4E77-A00A-DC33CA764296}"/>
          </ac:picMkLst>
        </pc:picChg>
        <pc:picChg chg="add mod">
          <ac:chgData name="Dr Richard Burton" userId="b6e8c661-9531-4e9a-ad34-c2392fecb079" providerId="ADAL" clId="{6ECDF0B6-7B04-4C68-B705-B4DDBCDF533C}" dt="2022-06-07T12:52:06.024" v="22"/>
          <ac:picMkLst>
            <pc:docMk/>
            <pc:sldMk cId="1497311909" sldId="303"/>
            <ac:picMk id="5" creationId="{F2F6F6C4-CA44-4565-80BE-6951468244F3}"/>
          </ac:picMkLst>
        </pc:picChg>
      </pc:sldChg>
      <pc:sldChg chg="addSp modSp">
        <pc:chgData name="Dr Richard Burton" userId="b6e8c661-9531-4e9a-ad34-c2392fecb079" providerId="ADAL" clId="{6ECDF0B6-7B04-4C68-B705-B4DDBCDF533C}" dt="2022-06-07T12:53:00.857" v="37"/>
        <pc:sldMkLst>
          <pc:docMk/>
          <pc:sldMk cId="3828017509" sldId="307"/>
        </pc:sldMkLst>
        <pc:picChg chg="add mod">
          <ac:chgData name="Dr Richard Burton" userId="b6e8c661-9531-4e9a-ad34-c2392fecb079" providerId="ADAL" clId="{6ECDF0B6-7B04-4C68-B705-B4DDBCDF533C}" dt="2022-06-07T12:53:00.058" v="36"/>
          <ac:picMkLst>
            <pc:docMk/>
            <pc:sldMk cId="3828017509" sldId="307"/>
            <ac:picMk id="8" creationId="{6F72D056-32D7-432D-A2FC-E66EB4D83DE4}"/>
          </ac:picMkLst>
        </pc:picChg>
        <pc:picChg chg="add mod">
          <ac:chgData name="Dr Richard Burton" userId="b6e8c661-9531-4e9a-ad34-c2392fecb079" providerId="ADAL" clId="{6ECDF0B6-7B04-4C68-B705-B4DDBCDF533C}" dt="2022-06-07T12:53:00.857" v="37"/>
          <ac:picMkLst>
            <pc:docMk/>
            <pc:sldMk cId="3828017509" sldId="307"/>
            <ac:picMk id="9" creationId="{1A7EBE76-ACA1-4318-8899-2043B6CA16FC}"/>
          </ac:picMkLst>
        </pc:picChg>
      </pc:sldChg>
      <pc:sldChg chg="addSp modSp mod">
        <pc:chgData name="Dr Richard Burton" userId="b6e8c661-9531-4e9a-ad34-c2392fecb079" providerId="ADAL" clId="{6ECDF0B6-7B04-4C68-B705-B4DDBCDF533C}" dt="2022-06-07T12:51:24.164" v="12" actId="1076"/>
        <pc:sldMkLst>
          <pc:docMk/>
          <pc:sldMk cId="2278519799" sldId="308"/>
        </pc:sldMkLst>
        <pc:picChg chg="add mod">
          <ac:chgData name="Dr Richard Burton" userId="b6e8c661-9531-4e9a-ad34-c2392fecb079" providerId="ADAL" clId="{6ECDF0B6-7B04-4C68-B705-B4DDBCDF533C}" dt="2022-06-07T12:51:17.429" v="10" actId="1076"/>
          <ac:picMkLst>
            <pc:docMk/>
            <pc:sldMk cId="2278519799" sldId="308"/>
            <ac:picMk id="4" creationId="{06CE0A20-07A8-4976-B444-3130741607C8}"/>
          </ac:picMkLst>
        </pc:picChg>
        <pc:picChg chg="add mod">
          <ac:chgData name="Dr Richard Burton" userId="b6e8c661-9531-4e9a-ad34-c2392fecb079" providerId="ADAL" clId="{6ECDF0B6-7B04-4C68-B705-B4DDBCDF533C}" dt="2022-06-07T12:51:24.164" v="12" actId="1076"/>
          <ac:picMkLst>
            <pc:docMk/>
            <pc:sldMk cId="2278519799" sldId="308"/>
            <ac:picMk id="5" creationId="{1C36717E-6B0F-4A13-80CE-890E1D10D9EA}"/>
          </ac:picMkLst>
        </pc:picChg>
      </pc:sldChg>
      <pc:sldChg chg="addSp modSp">
        <pc:chgData name="Dr Richard Burton" userId="b6e8c661-9531-4e9a-ad34-c2392fecb079" providerId="ADAL" clId="{6ECDF0B6-7B04-4C68-B705-B4DDBCDF533C}" dt="2022-06-07T12:51:34.629" v="14"/>
        <pc:sldMkLst>
          <pc:docMk/>
          <pc:sldMk cId="3457214149" sldId="309"/>
        </pc:sldMkLst>
        <pc:picChg chg="add mod">
          <ac:chgData name="Dr Richard Burton" userId="b6e8c661-9531-4e9a-ad34-c2392fecb079" providerId="ADAL" clId="{6ECDF0B6-7B04-4C68-B705-B4DDBCDF533C}" dt="2022-06-07T12:51:30.100" v="13"/>
          <ac:picMkLst>
            <pc:docMk/>
            <pc:sldMk cId="3457214149" sldId="309"/>
            <ac:picMk id="5" creationId="{4F7D282D-41E1-4129-8C5C-F93618BEB229}"/>
          </ac:picMkLst>
        </pc:picChg>
        <pc:picChg chg="add mod">
          <ac:chgData name="Dr Richard Burton" userId="b6e8c661-9531-4e9a-ad34-c2392fecb079" providerId="ADAL" clId="{6ECDF0B6-7B04-4C68-B705-B4DDBCDF533C}" dt="2022-06-07T12:51:34.629" v="14"/>
          <ac:picMkLst>
            <pc:docMk/>
            <pc:sldMk cId="3457214149" sldId="309"/>
            <ac:picMk id="6" creationId="{960B6275-895A-4D8D-BA85-EF17AC4C1BB4}"/>
          </ac:picMkLst>
        </pc:picChg>
      </pc:sldChg>
      <pc:sldChg chg="addSp modSp">
        <pc:chgData name="Dr Richard Burton" userId="b6e8c661-9531-4e9a-ad34-c2392fecb079" providerId="ADAL" clId="{6ECDF0B6-7B04-4C68-B705-B4DDBCDF533C}" dt="2022-06-07T12:51:45.278" v="16"/>
        <pc:sldMkLst>
          <pc:docMk/>
          <pc:sldMk cId="1146366488" sldId="310"/>
        </pc:sldMkLst>
        <pc:picChg chg="add mod">
          <ac:chgData name="Dr Richard Burton" userId="b6e8c661-9531-4e9a-ad34-c2392fecb079" providerId="ADAL" clId="{6ECDF0B6-7B04-4C68-B705-B4DDBCDF533C}" dt="2022-06-07T12:51:41.989" v="15"/>
          <ac:picMkLst>
            <pc:docMk/>
            <pc:sldMk cId="1146366488" sldId="310"/>
            <ac:picMk id="7" creationId="{5E52B15B-1C61-4E70-9CA7-D432FA41ABC0}"/>
          </ac:picMkLst>
        </pc:picChg>
        <pc:picChg chg="add mod">
          <ac:chgData name="Dr Richard Burton" userId="b6e8c661-9531-4e9a-ad34-c2392fecb079" providerId="ADAL" clId="{6ECDF0B6-7B04-4C68-B705-B4DDBCDF533C}" dt="2022-06-07T12:51:45.278" v="16"/>
          <ac:picMkLst>
            <pc:docMk/>
            <pc:sldMk cId="1146366488" sldId="310"/>
            <ac:picMk id="8" creationId="{747EF456-E60B-4A7D-B220-8B1EF415E83C}"/>
          </ac:picMkLst>
        </pc:picChg>
      </pc:sldChg>
      <pc:sldChg chg="addSp modSp">
        <pc:chgData name="Dr Richard Burton" userId="b6e8c661-9531-4e9a-ad34-c2392fecb079" providerId="ADAL" clId="{6ECDF0B6-7B04-4C68-B705-B4DDBCDF533C}" dt="2022-06-07T12:51:50.520" v="18"/>
        <pc:sldMkLst>
          <pc:docMk/>
          <pc:sldMk cId="3471038030" sldId="311"/>
        </pc:sldMkLst>
        <pc:picChg chg="add mod">
          <ac:chgData name="Dr Richard Burton" userId="b6e8c661-9531-4e9a-ad34-c2392fecb079" providerId="ADAL" clId="{6ECDF0B6-7B04-4C68-B705-B4DDBCDF533C}" dt="2022-06-07T12:51:49.310" v="17"/>
          <ac:picMkLst>
            <pc:docMk/>
            <pc:sldMk cId="3471038030" sldId="311"/>
            <ac:picMk id="5" creationId="{F4F123AF-8029-4C7E-BB34-B4D0A494D4C9}"/>
          </ac:picMkLst>
        </pc:picChg>
        <pc:picChg chg="add mod">
          <ac:chgData name="Dr Richard Burton" userId="b6e8c661-9531-4e9a-ad34-c2392fecb079" providerId="ADAL" clId="{6ECDF0B6-7B04-4C68-B705-B4DDBCDF533C}" dt="2022-06-07T12:51:50.520" v="18"/>
          <ac:picMkLst>
            <pc:docMk/>
            <pc:sldMk cId="3471038030" sldId="311"/>
            <ac:picMk id="6" creationId="{583DDA14-5D5A-4191-8279-722D2D8CA073}"/>
          </ac:picMkLst>
        </pc:picChg>
      </pc:sldChg>
      <pc:sldChg chg="addSp modSp">
        <pc:chgData name="Dr Richard Burton" userId="b6e8c661-9531-4e9a-ad34-c2392fecb079" providerId="ADAL" clId="{6ECDF0B6-7B04-4C68-B705-B4DDBCDF533C}" dt="2022-06-07T12:51:57.344" v="20"/>
        <pc:sldMkLst>
          <pc:docMk/>
          <pc:sldMk cId="2388738791" sldId="312"/>
        </pc:sldMkLst>
        <pc:picChg chg="add mod">
          <ac:chgData name="Dr Richard Burton" userId="b6e8c661-9531-4e9a-ad34-c2392fecb079" providerId="ADAL" clId="{6ECDF0B6-7B04-4C68-B705-B4DDBCDF533C}" dt="2022-06-07T12:51:56.105" v="19"/>
          <ac:picMkLst>
            <pc:docMk/>
            <pc:sldMk cId="2388738791" sldId="312"/>
            <ac:picMk id="9" creationId="{511B9179-6195-4C90-83DD-B4B646557585}"/>
          </ac:picMkLst>
        </pc:picChg>
        <pc:picChg chg="add mod">
          <ac:chgData name="Dr Richard Burton" userId="b6e8c661-9531-4e9a-ad34-c2392fecb079" providerId="ADAL" clId="{6ECDF0B6-7B04-4C68-B705-B4DDBCDF533C}" dt="2022-06-07T12:51:57.344" v="20"/>
          <ac:picMkLst>
            <pc:docMk/>
            <pc:sldMk cId="2388738791" sldId="312"/>
            <ac:picMk id="10" creationId="{D8F8FD95-7FA2-4279-A415-65C12435856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0714E-0CA8-44B6-BEDD-9D0B2C73EAFE}"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GB"/>
        </a:p>
      </dgm:t>
    </dgm:pt>
    <dgm:pt modelId="{29EFFB67-4348-457B-93E2-122CA2406C6C}">
      <dgm:prSet phldrT="[Text]" custT="1"/>
      <dgm:spPr/>
      <dgm:t>
        <a:bodyPr/>
        <a:lstStyle/>
        <a:p>
          <a:r>
            <a:rPr lang="en-GB" sz="1600" b="1"/>
            <a:t>Acute Inflammation</a:t>
          </a:r>
        </a:p>
        <a:p>
          <a:r>
            <a:rPr lang="en-GB" sz="1200"/>
            <a:t>Redness, heat , swelling , pain</a:t>
          </a:r>
        </a:p>
      </dgm:t>
    </dgm:pt>
    <dgm:pt modelId="{771989C0-EDD5-47BE-B4AD-1D2E984A121C}" type="parTrans" cxnId="{35B860A6-7960-4EF6-938D-155FA4A045B5}">
      <dgm:prSet/>
      <dgm:spPr/>
      <dgm:t>
        <a:bodyPr/>
        <a:lstStyle/>
        <a:p>
          <a:endParaRPr lang="en-GB"/>
        </a:p>
      </dgm:t>
    </dgm:pt>
    <dgm:pt modelId="{D659DA80-84FF-419F-99EB-76DD2E0B9C31}" type="sibTrans" cxnId="{35B860A6-7960-4EF6-938D-155FA4A045B5}">
      <dgm:prSet/>
      <dgm:spPr/>
      <dgm:t>
        <a:bodyPr/>
        <a:lstStyle/>
        <a:p>
          <a:endParaRPr lang="en-GB"/>
        </a:p>
      </dgm:t>
    </dgm:pt>
    <dgm:pt modelId="{8512E56A-DC64-4072-AF06-57EB7BDBAC15}">
      <dgm:prSet phldrT="[Text]" custT="1"/>
      <dgm:spPr/>
      <dgm:t>
        <a:bodyPr/>
        <a:lstStyle/>
        <a:p>
          <a:r>
            <a:rPr lang="en-GB" sz="1600" b="1"/>
            <a:t>Chronic Inflammation</a:t>
          </a:r>
        </a:p>
      </dgm:t>
    </dgm:pt>
    <dgm:pt modelId="{13ABC91A-1286-4792-8470-F4B2E40017A2}" type="parTrans" cxnId="{9E8E4C4B-2EF0-4DA0-95A6-BE68178F6022}">
      <dgm:prSet/>
      <dgm:spPr/>
      <dgm:t>
        <a:bodyPr/>
        <a:lstStyle/>
        <a:p>
          <a:endParaRPr lang="en-GB"/>
        </a:p>
      </dgm:t>
    </dgm:pt>
    <dgm:pt modelId="{B3C6FC7E-1321-40B6-BF3A-EB70EB7D10D1}" type="sibTrans" cxnId="{9E8E4C4B-2EF0-4DA0-95A6-BE68178F6022}">
      <dgm:prSet/>
      <dgm:spPr/>
      <dgm:t>
        <a:bodyPr/>
        <a:lstStyle/>
        <a:p>
          <a:endParaRPr lang="en-GB"/>
        </a:p>
      </dgm:t>
    </dgm:pt>
    <dgm:pt modelId="{061810A7-802E-4652-83AB-4EF684783946}">
      <dgm:prSet phldrT="[Text]" custT="1"/>
      <dgm:spPr/>
      <dgm:t>
        <a:bodyPr/>
        <a:lstStyle/>
        <a:p>
          <a:r>
            <a:rPr lang="en-GB" sz="1600"/>
            <a:t>Local</a:t>
          </a:r>
        </a:p>
      </dgm:t>
    </dgm:pt>
    <dgm:pt modelId="{3A733C0D-4FA3-49D0-ABA5-B0E06C296873}" type="parTrans" cxnId="{1BB92FFA-8443-49F6-B552-207E424CB1BA}">
      <dgm:prSet/>
      <dgm:spPr/>
      <dgm:t>
        <a:bodyPr/>
        <a:lstStyle/>
        <a:p>
          <a:endParaRPr lang="en-GB"/>
        </a:p>
      </dgm:t>
    </dgm:pt>
    <dgm:pt modelId="{6374B23C-1AAB-444B-BCA2-C022A893739E}" type="sibTrans" cxnId="{1BB92FFA-8443-49F6-B552-207E424CB1BA}">
      <dgm:prSet/>
      <dgm:spPr/>
      <dgm:t>
        <a:bodyPr/>
        <a:lstStyle/>
        <a:p>
          <a:endParaRPr lang="en-GB"/>
        </a:p>
      </dgm:t>
    </dgm:pt>
    <dgm:pt modelId="{DFD1C51A-4862-44FD-9762-6DE644ED2932}">
      <dgm:prSet phldrT="[Text]" custT="1"/>
      <dgm:spPr/>
      <dgm:t>
        <a:bodyPr/>
        <a:lstStyle/>
        <a:p>
          <a:r>
            <a:rPr lang="en-GB" sz="1600"/>
            <a:t>Systemic</a:t>
          </a:r>
        </a:p>
      </dgm:t>
    </dgm:pt>
    <dgm:pt modelId="{B87D2F5C-333C-4CB1-82C9-0D9AE4785C6E}" type="parTrans" cxnId="{83A64FAA-068D-4EDE-99F4-5271CB97DAFC}">
      <dgm:prSet/>
      <dgm:spPr/>
      <dgm:t>
        <a:bodyPr/>
        <a:lstStyle/>
        <a:p>
          <a:endParaRPr lang="en-GB"/>
        </a:p>
      </dgm:t>
    </dgm:pt>
    <dgm:pt modelId="{9A02E7D1-AA20-4E4E-8A02-E64DBD7E2C08}" type="sibTrans" cxnId="{83A64FAA-068D-4EDE-99F4-5271CB97DAFC}">
      <dgm:prSet/>
      <dgm:spPr/>
      <dgm:t>
        <a:bodyPr/>
        <a:lstStyle/>
        <a:p>
          <a:endParaRPr lang="en-GB"/>
        </a:p>
      </dgm:t>
    </dgm:pt>
    <dgm:pt modelId="{B0300D9C-D9D8-42F5-9B68-B5CFAF1C0EE5}">
      <dgm:prSet phldrT="[Text]" custT="1"/>
      <dgm:spPr/>
      <dgm:t>
        <a:bodyPr/>
        <a:lstStyle/>
        <a:p>
          <a:r>
            <a:rPr lang="en-GB" sz="1600" b="1"/>
            <a:t>Resolution</a:t>
          </a:r>
        </a:p>
      </dgm:t>
    </dgm:pt>
    <dgm:pt modelId="{D7016839-7CB7-4A91-8826-C673A495553F}" type="parTrans" cxnId="{8AA8C938-FBA7-430B-B5A6-594AC92CA4A5}">
      <dgm:prSet/>
      <dgm:spPr/>
      <dgm:t>
        <a:bodyPr/>
        <a:lstStyle/>
        <a:p>
          <a:endParaRPr lang="en-GB"/>
        </a:p>
      </dgm:t>
    </dgm:pt>
    <dgm:pt modelId="{D68AAB10-4E21-49B1-B511-74665BBF0807}" type="sibTrans" cxnId="{8AA8C938-FBA7-430B-B5A6-594AC92CA4A5}">
      <dgm:prSet/>
      <dgm:spPr/>
      <dgm:t>
        <a:bodyPr/>
        <a:lstStyle/>
        <a:p>
          <a:endParaRPr lang="en-GB"/>
        </a:p>
      </dgm:t>
    </dgm:pt>
    <dgm:pt modelId="{F61980DE-1413-484B-AF88-FDE03FD64BD8}">
      <dgm:prSet phldrT="[Text]" custT="1"/>
      <dgm:spPr/>
      <dgm:t>
        <a:bodyPr/>
        <a:lstStyle/>
        <a:p>
          <a:r>
            <a:rPr lang="en-GB" sz="1600"/>
            <a:t>With/without</a:t>
          </a:r>
        </a:p>
        <a:p>
          <a:r>
            <a:rPr lang="en-GB" sz="1600"/>
            <a:t>scarring</a:t>
          </a:r>
        </a:p>
      </dgm:t>
    </dgm:pt>
    <dgm:pt modelId="{8E18E76F-04BC-48CC-B96E-DD4ABB97F6F9}" type="parTrans" cxnId="{C0060B49-2F1B-4564-882A-2B7B87B166C9}">
      <dgm:prSet/>
      <dgm:spPr/>
      <dgm:t>
        <a:bodyPr/>
        <a:lstStyle/>
        <a:p>
          <a:endParaRPr lang="en-GB"/>
        </a:p>
      </dgm:t>
    </dgm:pt>
    <dgm:pt modelId="{644DF065-DA97-417F-9274-D8041B8F746B}" type="sibTrans" cxnId="{C0060B49-2F1B-4564-882A-2B7B87B166C9}">
      <dgm:prSet/>
      <dgm:spPr/>
      <dgm:t>
        <a:bodyPr/>
        <a:lstStyle/>
        <a:p>
          <a:endParaRPr lang="en-GB"/>
        </a:p>
      </dgm:t>
    </dgm:pt>
    <dgm:pt modelId="{204010A1-642A-4271-B830-51E0836AC99B}" type="pres">
      <dgm:prSet presAssocID="{9090714E-0CA8-44B6-BEDD-9D0B2C73EAFE}" presName="mainComposite" presStyleCnt="0">
        <dgm:presLayoutVars>
          <dgm:chPref val="1"/>
          <dgm:dir/>
          <dgm:animOne val="branch"/>
          <dgm:animLvl val="lvl"/>
          <dgm:resizeHandles val="exact"/>
        </dgm:presLayoutVars>
      </dgm:prSet>
      <dgm:spPr/>
    </dgm:pt>
    <dgm:pt modelId="{82E87AD9-E062-499E-9B3C-92709BABBB4C}" type="pres">
      <dgm:prSet presAssocID="{9090714E-0CA8-44B6-BEDD-9D0B2C73EAFE}" presName="hierFlow" presStyleCnt="0"/>
      <dgm:spPr/>
    </dgm:pt>
    <dgm:pt modelId="{12A1E852-7E11-4DF5-9FAE-FB3F729186FF}" type="pres">
      <dgm:prSet presAssocID="{9090714E-0CA8-44B6-BEDD-9D0B2C73EAFE}" presName="hierChild1" presStyleCnt="0">
        <dgm:presLayoutVars>
          <dgm:chPref val="1"/>
          <dgm:animOne val="branch"/>
          <dgm:animLvl val="lvl"/>
        </dgm:presLayoutVars>
      </dgm:prSet>
      <dgm:spPr/>
    </dgm:pt>
    <dgm:pt modelId="{6DBFD3E9-C7EC-4FAA-98D4-BC15C4F72949}" type="pres">
      <dgm:prSet presAssocID="{29EFFB67-4348-457B-93E2-122CA2406C6C}" presName="Name14" presStyleCnt="0"/>
      <dgm:spPr/>
    </dgm:pt>
    <dgm:pt modelId="{B74C1FA6-50E3-403A-AA9F-2FB45C9D4D25}" type="pres">
      <dgm:prSet presAssocID="{29EFFB67-4348-457B-93E2-122CA2406C6C}" presName="level1Shape" presStyleLbl="node0" presStyleIdx="0" presStyleCnt="1" custScaleX="277974">
        <dgm:presLayoutVars>
          <dgm:chPref val="3"/>
        </dgm:presLayoutVars>
      </dgm:prSet>
      <dgm:spPr/>
    </dgm:pt>
    <dgm:pt modelId="{181393BE-A6FD-4C3F-9D46-559D33345887}" type="pres">
      <dgm:prSet presAssocID="{29EFFB67-4348-457B-93E2-122CA2406C6C}" presName="hierChild2" presStyleCnt="0"/>
      <dgm:spPr/>
    </dgm:pt>
    <dgm:pt modelId="{D6D0E489-DB7D-4381-B7DD-F9E7D6539452}" type="pres">
      <dgm:prSet presAssocID="{13ABC91A-1286-4792-8470-F4B2E40017A2}" presName="Name19" presStyleLbl="parChTrans1D2" presStyleIdx="0" presStyleCnt="2"/>
      <dgm:spPr/>
    </dgm:pt>
    <dgm:pt modelId="{7218BDA5-6C29-43FC-B529-D5A71102F074}" type="pres">
      <dgm:prSet presAssocID="{8512E56A-DC64-4072-AF06-57EB7BDBAC15}" presName="Name21" presStyleCnt="0"/>
      <dgm:spPr/>
    </dgm:pt>
    <dgm:pt modelId="{0B8D2A60-DF2B-4318-BBD4-C608D8F58713}" type="pres">
      <dgm:prSet presAssocID="{8512E56A-DC64-4072-AF06-57EB7BDBAC15}" presName="level2Shape" presStyleLbl="node2" presStyleIdx="0" presStyleCnt="2" custScaleX="140648" custScaleY="74006"/>
      <dgm:spPr/>
    </dgm:pt>
    <dgm:pt modelId="{B2369AB7-BF87-4AC0-AA60-C98A6D16F209}" type="pres">
      <dgm:prSet presAssocID="{8512E56A-DC64-4072-AF06-57EB7BDBAC15}" presName="hierChild3" presStyleCnt="0"/>
      <dgm:spPr/>
    </dgm:pt>
    <dgm:pt modelId="{3D2691C5-E779-4FEC-BEDC-CC3DCFDEC5B9}" type="pres">
      <dgm:prSet presAssocID="{3A733C0D-4FA3-49D0-ABA5-B0E06C296873}" presName="Name19" presStyleLbl="parChTrans1D3" presStyleIdx="0" presStyleCnt="3"/>
      <dgm:spPr/>
    </dgm:pt>
    <dgm:pt modelId="{3FD93E54-2B5B-48C1-BE85-C2EFA8D35FBC}" type="pres">
      <dgm:prSet presAssocID="{061810A7-802E-4652-83AB-4EF684783946}" presName="Name21" presStyleCnt="0"/>
      <dgm:spPr/>
    </dgm:pt>
    <dgm:pt modelId="{B9191EEE-E5EF-4F22-A0F3-EB0547384B9B}" type="pres">
      <dgm:prSet presAssocID="{061810A7-802E-4652-83AB-4EF684783946}" presName="level2Shape" presStyleLbl="node3" presStyleIdx="0" presStyleCnt="3"/>
      <dgm:spPr/>
    </dgm:pt>
    <dgm:pt modelId="{F7DB16A7-9EC7-424D-94CB-721E6E54F900}" type="pres">
      <dgm:prSet presAssocID="{061810A7-802E-4652-83AB-4EF684783946}" presName="hierChild3" presStyleCnt="0"/>
      <dgm:spPr/>
    </dgm:pt>
    <dgm:pt modelId="{D252B5C7-5984-44A7-AD4D-B641BB033667}" type="pres">
      <dgm:prSet presAssocID="{B87D2F5C-333C-4CB1-82C9-0D9AE4785C6E}" presName="Name19" presStyleLbl="parChTrans1D3" presStyleIdx="1" presStyleCnt="3"/>
      <dgm:spPr/>
    </dgm:pt>
    <dgm:pt modelId="{EB45C8E4-05FA-4935-B558-3713E5047543}" type="pres">
      <dgm:prSet presAssocID="{DFD1C51A-4862-44FD-9762-6DE644ED2932}" presName="Name21" presStyleCnt="0"/>
      <dgm:spPr/>
    </dgm:pt>
    <dgm:pt modelId="{27D521BD-52E1-426C-8FC7-5660ECDDCD9F}" type="pres">
      <dgm:prSet presAssocID="{DFD1C51A-4862-44FD-9762-6DE644ED2932}" presName="level2Shape" presStyleLbl="node3" presStyleIdx="1" presStyleCnt="3"/>
      <dgm:spPr/>
    </dgm:pt>
    <dgm:pt modelId="{3ADE4F12-FA9B-41E9-BFE7-1D16A3AA4613}" type="pres">
      <dgm:prSet presAssocID="{DFD1C51A-4862-44FD-9762-6DE644ED2932}" presName="hierChild3" presStyleCnt="0"/>
      <dgm:spPr/>
    </dgm:pt>
    <dgm:pt modelId="{AA3C505A-35DB-4248-A526-71525BC65894}" type="pres">
      <dgm:prSet presAssocID="{D7016839-7CB7-4A91-8826-C673A495553F}" presName="Name19" presStyleLbl="parChTrans1D2" presStyleIdx="1" presStyleCnt="2"/>
      <dgm:spPr/>
    </dgm:pt>
    <dgm:pt modelId="{33C1DB61-42B3-42D6-8474-0CEF4147364C}" type="pres">
      <dgm:prSet presAssocID="{B0300D9C-D9D8-42F5-9B68-B5CFAF1C0EE5}" presName="Name21" presStyleCnt="0"/>
      <dgm:spPr/>
    </dgm:pt>
    <dgm:pt modelId="{E2C19738-63DD-4AC3-B86F-8EBAF9B09548}" type="pres">
      <dgm:prSet presAssocID="{B0300D9C-D9D8-42F5-9B68-B5CFAF1C0EE5}" presName="level2Shape" presStyleLbl="node2" presStyleIdx="1" presStyleCnt="2" custScaleX="137806" custScaleY="70245"/>
      <dgm:spPr/>
    </dgm:pt>
    <dgm:pt modelId="{26341088-E964-4B1D-A07A-71F9848706C7}" type="pres">
      <dgm:prSet presAssocID="{B0300D9C-D9D8-42F5-9B68-B5CFAF1C0EE5}" presName="hierChild3" presStyleCnt="0"/>
      <dgm:spPr/>
    </dgm:pt>
    <dgm:pt modelId="{85B9D76C-1C58-4DC1-A2D6-C3C39103BC73}" type="pres">
      <dgm:prSet presAssocID="{8E18E76F-04BC-48CC-B96E-DD4ABB97F6F9}" presName="Name19" presStyleLbl="parChTrans1D3" presStyleIdx="2" presStyleCnt="3"/>
      <dgm:spPr/>
    </dgm:pt>
    <dgm:pt modelId="{23DEA634-E889-4F1A-8593-819B259BA9A1}" type="pres">
      <dgm:prSet presAssocID="{F61980DE-1413-484B-AF88-FDE03FD64BD8}" presName="Name21" presStyleCnt="0"/>
      <dgm:spPr/>
    </dgm:pt>
    <dgm:pt modelId="{99C99E88-420B-4693-8CA7-8EF5B290B530}" type="pres">
      <dgm:prSet presAssocID="{F61980DE-1413-484B-AF88-FDE03FD64BD8}" presName="level2Shape" presStyleLbl="node3" presStyleIdx="2" presStyleCnt="3" custScaleX="150150"/>
      <dgm:spPr/>
    </dgm:pt>
    <dgm:pt modelId="{8CF5F1AB-CE50-4E48-B66D-5E1358182EC4}" type="pres">
      <dgm:prSet presAssocID="{F61980DE-1413-484B-AF88-FDE03FD64BD8}" presName="hierChild3" presStyleCnt="0"/>
      <dgm:spPr/>
    </dgm:pt>
    <dgm:pt modelId="{F20CCFBC-302C-49FC-AA53-9D4270712A1C}" type="pres">
      <dgm:prSet presAssocID="{9090714E-0CA8-44B6-BEDD-9D0B2C73EAFE}" presName="bgShapesFlow" presStyleCnt="0"/>
      <dgm:spPr/>
    </dgm:pt>
  </dgm:ptLst>
  <dgm:cxnLst>
    <dgm:cxn modelId="{AD967007-E52B-4B5F-B8C1-DC69C546DF68}" type="presOf" srcId="{8512E56A-DC64-4072-AF06-57EB7BDBAC15}" destId="{0B8D2A60-DF2B-4318-BBD4-C608D8F58713}" srcOrd="0" destOrd="0" presId="urn:microsoft.com/office/officeart/2005/8/layout/hierarchy6"/>
    <dgm:cxn modelId="{BB861C36-81FD-4E40-BDE2-C7E7C955E2B3}" type="presOf" srcId="{B87D2F5C-333C-4CB1-82C9-0D9AE4785C6E}" destId="{D252B5C7-5984-44A7-AD4D-B641BB033667}" srcOrd="0" destOrd="0" presId="urn:microsoft.com/office/officeart/2005/8/layout/hierarchy6"/>
    <dgm:cxn modelId="{8AA8C938-FBA7-430B-B5A6-594AC92CA4A5}" srcId="{29EFFB67-4348-457B-93E2-122CA2406C6C}" destId="{B0300D9C-D9D8-42F5-9B68-B5CFAF1C0EE5}" srcOrd="1" destOrd="0" parTransId="{D7016839-7CB7-4A91-8826-C673A495553F}" sibTransId="{D68AAB10-4E21-49B1-B511-74665BBF0807}"/>
    <dgm:cxn modelId="{8652033D-2AD4-4D83-8DF2-B79953B235F0}" type="presOf" srcId="{13ABC91A-1286-4792-8470-F4B2E40017A2}" destId="{D6D0E489-DB7D-4381-B7DD-F9E7D6539452}" srcOrd="0" destOrd="0" presId="urn:microsoft.com/office/officeart/2005/8/layout/hierarchy6"/>
    <dgm:cxn modelId="{C0060B49-2F1B-4564-882A-2B7B87B166C9}" srcId="{B0300D9C-D9D8-42F5-9B68-B5CFAF1C0EE5}" destId="{F61980DE-1413-484B-AF88-FDE03FD64BD8}" srcOrd="0" destOrd="0" parTransId="{8E18E76F-04BC-48CC-B96E-DD4ABB97F6F9}" sibTransId="{644DF065-DA97-417F-9274-D8041B8F746B}"/>
    <dgm:cxn modelId="{0E68F769-548E-430D-B1D8-1178877FFD83}" type="presOf" srcId="{F61980DE-1413-484B-AF88-FDE03FD64BD8}" destId="{99C99E88-420B-4693-8CA7-8EF5B290B530}" srcOrd="0" destOrd="0" presId="urn:microsoft.com/office/officeart/2005/8/layout/hierarchy6"/>
    <dgm:cxn modelId="{9E8E4C4B-2EF0-4DA0-95A6-BE68178F6022}" srcId="{29EFFB67-4348-457B-93E2-122CA2406C6C}" destId="{8512E56A-DC64-4072-AF06-57EB7BDBAC15}" srcOrd="0" destOrd="0" parTransId="{13ABC91A-1286-4792-8470-F4B2E40017A2}" sibTransId="{B3C6FC7E-1321-40B6-BF3A-EB70EB7D10D1}"/>
    <dgm:cxn modelId="{E88C2F4E-F075-4B26-BD76-80F2765A4617}" type="presOf" srcId="{D7016839-7CB7-4A91-8826-C673A495553F}" destId="{AA3C505A-35DB-4248-A526-71525BC65894}" srcOrd="0" destOrd="0" presId="urn:microsoft.com/office/officeart/2005/8/layout/hierarchy6"/>
    <dgm:cxn modelId="{07F62473-1262-44F9-AE68-D1AEC86563BA}" type="presOf" srcId="{061810A7-802E-4652-83AB-4EF684783946}" destId="{B9191EEE-E5EF-4F22-A0F3-EB0547384B9B}" srcOrd="0" destOrd="0" presId="urn:microsoft.com/office/officeart/2005/8/layout/hierarchy6"/>
    <dgm:cxn modelId="{585C4895-1191-4F28-85D2-ECD6C0DD09E9}" type="presOf" srcId="{9090714E-0CA8-44B6-BEDD-9D0B2C73EAFE}" destId="{204010A1-642A-4271-B830-51E0836AC99B}" srcOrd="0" destOrd="0" presId="urn:microsoft.com/office/officeart/2005/8/layout/hierarchy6"/>
    <dgm:cxn modelId="{35B860A6-7960-4EF6-938D-155FA4A045B5}" srcId="{9090714E-0CA8-44B6-BEDD-9D0B2C73EAFE}" destId="{29EFFB67-4348-457B-93E2-122CA2406C6C}" srcOrd="0" destOrd="0" parTransId="{771989C0-EDD5-47BE-B4AD-1D2E984A121C}" sibTransId="{D659DA80-84FF-419F-99EB-76DD2E0B9C31}"/>
    <dgm:cxn modelId="{40CADDA7-9175-4714-BF6F-D7B409E9AE9B}" type="presOf" srcId="{8E18E76F-04BC-48CC-B96E-DD4ABB97F6F9}" destId="{85B9D76C-1C58-4DC1-A2D6-C3C39103BC73}" srcOrd="0" destOrd="0" presId="urn:microsoft.com/office/officeart/2005/8/layout/hierarchy6"/>
    <dgm:cxn modelId="{83A64FAA-068D-4EDE-99F4-5271CB97DAFC}" srcId="{8512E56A-DC64-4072-AF06-57EB7BDBAC15}" destId="{DFD1C51A-4862-44FD-9762-6DE644ED2932}" srcOrd="1" destOrd="0" parTransId="{B87D2F5C-333C-4CB1-82C9-0D9AE4785C6E}" sibTransId="{9A02E7D1-AA20-4E4E-8A02-E64DBD7E2C08}"/>
    <dgm:cxn modelId="{4A6139CE-8DD1-4833-8A5C-5DAAD30CD84E}" type="presOf" srcId="{3A733C0D-4FA3-49D0-ABA5-B0E06C296873}" destId="{3D2691C5-E779-4FEC-BEDC-CC3DCFDEC5B9}" srcOrd="0" destOrd="0" presId="urn:microsoft.com/office/officeart/2005/8/layout/hierarchy6"/>
    <dgm:cxn modelId="{21B789D8-DB12-43CF-8C32-F12495F79DD0}" type="presOf" srcId="{DFD1C51A-4862-44FD-9762-6DE644ED2932}" destId="{27D521BD-52E1-426C-8FC7-5660ECDDCD9F}" srcOrd="0" destOrd="0" presId="urn:microsoft.com/office/officeart/2005/8/layout/hierarchy6"/>
    <dgm:cxn modelId="{06993EDC-2E15-42AE-9F36-1C6767507C0E}" type="presOf" srcId="{B0300D9C-D9D8-42F5-9B68-B5CFAF1C0EE5}" destId="{E2C19738-63DD-4AC3-B86F-8EBAF9B09548}" srcOrd="0" destOrd="0" presId="urn:microsoft.com/office/officeart/2005/8/layout/hierarchy6"/>
    <dgm:cxn modelId="{01703EE4-B458-44B7-997F-6290AC2D90FE}" type="presOf" srcId="{29EFFB67-4348-457B-93E2-122CA2406C6C}" destId="{B74C1FA6-50E3-403A-AA9F-2FB45C9D4D25}" srcOrd="0" destOrd="0" presId="urn:microsoft.com/office/officeart/2005/8/layout/hierarchy6"/>
    <dgm:cxn modelId="{1BB92FFA-8443-49F6-B552-207E424CB1BA}" srcId="{8512E56A-DC64-4072-AF06-57EB7BDBAC15}" destId="{061810A7-802E-4652-83AB-4EF684783946}" srcOrd="0" destOrd="0" parTransId="{3A733C0D-4FA3-49D0-ABA5-B0E06C296873}" sibTransId="{6374B23C-1AAB-444B-BCA2-C022A893739E}"/>
    <dgm:cxn modelId="{9DEFC1E0-621A-4EF3-8288-7BD14B539A36}" type="presParOf" srcId="{204010A1-642A-4271-B830-51E0836AC99B}" destId="{82E87AD9-E062-499E-9B3C-92709BABBB4C}" srcOrd="0" destOrd="0" presId="urn:microsoft.com/office/officeart/2005/8/layout/hierarchy6"/>
    <dgm:cxn modelId="{AB7B94D3-E305-4802-B9FC-C4A615D09C2E}" type="presParOf" srcId="{82E87AD9-E062-499E-9B3C-92709BABBB4C}" destId="{12A1E852-7E11-4DF5-9FAE-FB3F729186FF}" srcOrd="0" destOrd="0" presId="urn:microsoft.com/office/officeart/2005/8/layout/hierarchy6"/>
    <dgm:cxn modelId="{B51238A2-90DF-4C5A-AAA9-7250609AC8C6}" type="presParOf" srcId="{12A1E852-7E11-4DF5-9FAE-FB3F729186FF}" destId="{6DBFD3E9-C7EC-4FAA-98D4-BC15C4F72949}" srcOrd="0" destOrd="0" presId="urn:microsoft.com/office/officeart/2005/8/layout/hierarchy6"/>
    <dgm:cxn modelId="{0131F251-A077-48CC-BEB4-397400337AAE}" type="presParOf" srcId="{6DBFD3E9-C7EC-4FAA-98D4-BC15C4F72949}" destId="{B74C1FA6-50E3-403A-AA9F-2FB45C9D4D25}" srcOrd="0" destOrd="0" presId="urn:microsoft.com/office/officeart/2005/8/layout/hierarchy6"/>
    <dgm:cxn modelId="{E02645F8-2AD4-4644-AE14-F706163B523F}" type="presParOf" srcId="{6DBFD3E9-C7EC-4FAA-98D4-BC15C4F72949}" destId="{181393BE-A6FD-4C3F-9D46-559D33345887}" srcOrd="1" destOrd="0" presId="urn:microsoft.com/office/officeart/2005/8/layout/hierarchy6"/>
    <dgm:cxn modelId="{CE7B7734-29CB-41AC-9EAE-2458CFA3994B}" type="presParOf" srcId="{181393BE-A6FD-4C3F-9D46-559D33345887}" destId="{D6D0E489-DB7D-4381-B7DD-F9E7D6539452}" srcOrd="0" destOrd="0" presId="urn:microsoft.com/office/officeart/2005/8/layout/hierarchy6"/>
    <dgm:cxn modelId="{B7D9D7C9-1F88-4AEC-A42D-E29A23315362}" type="presParOf" srcId="{181393BE-A6FD-4C3F-9D46-559D33345887}" destId="{7218BDA5-6C29-43FC-B529-D5A71102F074}" srcOrd="1" destOrd="0" presId="urn:microsoft.com/office/officeart/2005/8/layout/hierarchy6"/>
    <dgm:cxn modelId="{6BD9FF17-3B51-4A2B-BDE2-2E2A63696F44}" type="presParOf" srcId="{7218BDA5-6C29-43FC-B529-D5A71102F074}" destId="{0B8D2A60-DF2B-4318-BBD4-C608D8F58713}" srcOrd="0" destOrd="0" presId="urn:microsoft.com/office/officeart/2005/8/layout/hierarchy6"/>
    <dgm:cxn modelId="{789CBB8C-6B2B-4DE9-8322-917D5AF2CA0D}" type="presParOf" srcId="{7218BDA5-6C29-43FC-B529-D5A71102F074}" destId="{B2369AB7-BF87-4AC0-AA60-C98A6D16F209}" srcOrd="1" destOrd="0" presId="urn:microsoft.com/office/officeart/2005/8/layout/hierarchy6"/>
    <dgm:cxn modelId="{7A060E5E-841C-4533-B524-9E841A69D159}" type="presParOf" srcId="{B2369AB7-BF87-4AC0-AA60-C98A6D16F209}" destId="{3D2691C5-E779-4FEC-BEDC-CC3DCFDEC5B9}" srcOrd="0" destOrd="0" presId="urn:microsoft.com/office/officeart/2005/8/layout/hierarchy6"/>
    <dgm:cxn modelId="{B2BB093D-F7BB-4B48-812C-4DF38A3E2240}" type="presParOf" srcId="{B2369AB7-BF87-4AC0-AA60-C98A6D16F209}" destId="{3FD93E54-2B5B-48C1-BE85-C2EFA8D35FBC}" srcOrd="1" destOrd="0" presId="urn:microsoft.com/office/officeart/2005/8/layout/hierarchy6"/>
    <dgm:cxn modelId="{800C6AFB-0993-49C7-A44E-C387F557BEDF}" type="presParOf" srcId="{3FD93E54-2B5B-48C1-BE85-C2EFA8D35FBC}" destId="{B9191EEE-E5EF-4F22-A0F3-EB0547384B9B}" srcOrd="0" destOrd="0" presId="urn:microsoft.com/office/officeart/2005/8/layout/hierarchy6"/>
    <dgm:cxn modelId="{C2BD8E98-68D8-4CD8-BCC7-EEC9FC025528}" type="presParOf" srcId="{3FD93E54-2B5B-48C1-BE85-C2EFA8D35FBC}" destId="{F7DB16A7-9EC7-424D-94CB-721E6E54F900}" srcOrd="1" destOrd="0" presId="urn:microsoft.com/office/officeart/2005/8/layout/hierarchy6"/>
    <dgm:cxn modelId="{40390DD1-66D4-47BF-8714-26B0FA8A566D}" type="presParOf" srcId="{B2369AB7-BF87-4AC0-AA60-C98A6D16F209}" destId="{D252B5C7-5984-44A7-AD4D-B641BB033667}" srcOrd="2" destOrd="0" presId="urn:microsoft.com/office/officeart/2005/8/layout/hierarchy6"/>
    <dgm:cxn modelId="{75C706CC-084A-483A-93AE-7B3AD2DF13B4}" type="presParOf" srcId="{B2369AB7-BF87-4AC0-AA60-C98A6D16F209}" destId="{EB45C8E4-05FA-4935-B558-3713E5047543}" srcOrd="3" destOrd="0" presId="urn:microsoft.com/office/officeart/2005/8/layout/hierarchy6"/>
    <dgm:cxn modelId="{2520B51B-DE64-4288-9503-29B9FF106E10}" type="presParOf" srcId="{EB45C8E4-05FA-4935-B558-3713E5047543}" destId="{27D521BD-52E1-426C-8FC7-5660ECDDCD9F}" srcOrd="0" destOrd="0" presId="urn:microsoft.com/office/officeart/2005/8/layout/hierarchy6"/>
    <dgm:cxn modelId="{8DE7C7D7-1DB7-4DA2-8476-8BB0A8776AA8}" type="presParOf" srcId="{EB45C8E4-05FA-4935-B558-3713E5047543}" destId="{3ADE4F12-FA9B-41E9-BFE7-1D16A3AA4613}" srcOrd="1" destOrd="0" presId="urn:microsoft.com/office/officeart/2005/8/layout/hierarchy6"/>
    <dgm:cxn modelId="{47BB663D-5016-4812-B805-F036C64E34A1}" type="presParOf" srcId="{181393BE-A6FD-4C3F-9D46-559D33345887}" destId="{AA3C505A-35DB-4248-A526-71525BC65894}" srcOrd="2" destOrd="0" presId="urn:microsoft.com/office/officeart/2005/8/layout/hierarchy6"/>
    <dgm:cxn modelId="{A7C6890B-369B-4615-A92F-3FB1869AAE7E}" type="presParOf" srcId="{181393BE-A6FD-4C3F-9D46-559D33345887}" destId="{33C1DB61-42B3-42D6-8474-0CEF4147364C}" srcOrd="3" destOrd="0" presId="urn:microsoft.com/office/officeart/2005/8/layout/hierarchy6"/>
    <dgm:cxn modelId="{C88F5F02-B65E-42FA-A855-9C2802E6908B}" type="presParOf" srcId="{33C1DB61-42B3-42D6-8474-0CEF4147364C}" destId="{E2C19738-63DD-4AC3-B86F-8EBAF9B09548}" srcOrd="0" destOrd="0" presId="urn:microsoft.com/office/officeart/2005/8/layout/hierarchy6"/>
    <dgm:cxn modelId="{A173397B-01E7-4396-8447-FE4753BB9757}" type="presParOf" srcId="{33C1DB61-42B3-42D6-8474-0CEF4147364C}" destId="{26341088-E964-4B1D-A07A-71F9848706C7}" srcOrd="1" destOrd="0" presId="urn:microsoft.com/office/officeart/2005/8/layout/hierarchy6"/>
    <dgm:cxn modelId="{9037C814-EA1B-431A-9FA4-81B6CB5658DF}" type="presParOf" srcId="{26341088-E964-4B1D-A07A-71F9848706C7}" destId="{85B9D76C-1C58-4DC1-A2D6-C3C39103BC73}" srcOrd="0" destOrd="0" presId="urn:microsoft.com/office/officeart/2005/8/layout/hierarchy6"/>
    <dgm:cxn modelId="{2CCBA06E-3C2E-4A90-8C50-20DB82D4AC26}" type="presParOf" srcId="{26341088-E964-4B1D-A07A-71F9848706C7}" destId="{23DEA634-E889-4F1A-8593-819B259BA9A1}" srcOrd="1" destOrd="0" presId="urn:microsoft.com/office/officeart/2005/8/layout/hierarchy6"/>
    <dgm:cxn modelId="{9B812805-78C8-41CD-821E-5CC4D4F8AFD0}" type="presParOf" srcId="{23DEA634-E889-4F1A-8593-819B259BA9A1}" destId="{99C99E88-420B-4693-8CA7-8EF5B290B530}" srcOrd="0" destOrd="0" presId="urn:microsoft.com/office/officeart/2005/8/layout/hierarchy6"/>
    <dgm:cxn modelId="{244419A8-0F0F-4FC0-803B-6268E15AFD93}" type="presParOf" srcId="{23DEA634-E889-4F1A-8593-819B259BA9A1}" destId="{8CF5F1AB-CE50-4E48-B66D-5E1358182EC4}" srcOrd="1" destOrd="0" presId="urn:microsoft.com/office/officeart/2005/8/layout/hierarchy6"/>
    <dgm:cxn modelId="{CE319327-B543-4DC0-9179-D1DCEAE9AD66}" type="presParOf" srcId="{204010A1-642A-4271-B830-51E0836AC99B}" destId="{F20CCFBC-302C-49FC-AA53-9D4270712A1C}"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C1FA6-50E3-403A-AA9F-2FB45C9D4D25}">
      <dsp:nvSpPr>
        <dsp:cNvPr id="0" name=""/>
        <dsp:cNvSpPr/>
      </dsp:nvSpPr>
      <dsp:spPr>
        <a:xfrm>
          <a:off x="1862354" y="43136"/>
          <a:ext cx="5229226" cy="1254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Acute Inflammation</a:t>
          </a:r>
        </a:p>
        <a:p>
          <a:pPr marL="0" lvl="0" indent="0" algn="ctr" defTabSz="711200">
            <a:lnSpc>
              <a:spcPct val="90000"/>
            </a:lnSpc>
            <a:spcBef>
              <a:spcPct val="0"/>
            </a:spcBef>
            <a:spcAft>
              <a:spcPct val="35000"/>
            </a:spcAft>
            <a:buNone/>
          </a:pPr>
          <a:r>
            <a:rPr lang="en-GB" sz="1200" kern="1200"/>
            <a:t>Redness, heat , swelling , pain</a:t>
          </a:r>
        </a:p>
      </dsp:txBody>
      <dsp:txXfrm>
        <a:off x="1899086" y="79868"/>
        <a:ext cx="5155762" cy="1180664"/>
      </dsp:txXfrm>
    </dsp:sp>
    <dsp:sp modelId="{D6D0E489-DB7D-4381-B7DD-F9E7D6539452}">
      <dsp:nvSpPr>
        <dsp:cNvPr id="0" name=""/>
        <dsp:cNvSpPr/>
      </dsp:nvSpPr>
      <dsp:spPr>
        <a:xfrm>
          <a:off x="2420315" y="1297265"/>
          <a:ext cx="2056651" cy="501651"/>
        </a:xfrm>
        <a:custGeom>
          <a:avLst/>
          <a:gdLst/>
          <a:ahLst/>
          <a:cxnLst/>
          <a:rect l="0" t="0" r="0" b="0"/>
          <a:pathLst>
            <a:path>
              <a:moveTo>
                <a:pt x="2056651" y="0"/>
              </a:moveTo>
              <a:lnTo>
                <a:pt x="2056651" y="250825"/>
              </a:lnTo>
              <a:lnTo>
                <a:pt x="0" y="250825"/>
              </a:lnTo>
              <a:lnTo>
                <a:pt x="0" y="501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8D2A60-DF2B-4318-BBD4-C608D8F58713}">
      <dsp:nvSpPr>
        <dsp:cNvPr id="0" name=""/>
        <dsp:cNvSpPr/>
      </dsp:nvSpPr>
      <dsp:spPr>
        <a:xfrm>
          <a:off x="1097385" y="1798916"/>
          <a:ext cx="2645859" cy="92813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Chronic Inflammation</a:t>
          </a:r>
        </a:p>
      </dsp:txBody>
      <dsp:txXfrm>
        <a:off x="1124569" y="1826100"/>
        <a:ext cx="2591491" cy="873762"/>
      </dsp:txXfrm>
    </dsp:sp>
    <dsp:sp modelId="{3D2691C5-E779-4FEC-BEDC-CC3DCFDEC5B9}">
      <dsp:nvSpPr>
        <dsp:cNvPr id="0" name=""/>
        <dsp:cNvSpPr/>
      </dsp:nvSpPr>
      <dsp:spPr>
        <a:xfrm>
          <a:off x="1197540" y="2727046"/>
          <a:ext cx="1222775" cy="501651"/>
        </a:xfrm>
        <a:custGeom>
          <a:avLst/>
          <a:gdLst/>
          <a:ahLst/>
          <a:cxnLst/>
          <a:rect l="0" t="0" r="0" b="0"/>
          <a:pathLst>
            <a:path>
              <a:moveTo>
                <a:pt x="1222775" y="0"/>
              </a:moveTo>
              <a:lnTo>
                <a:pt x="1222775" y="250825"/>
              </a:lnTo>
              <a:lnTo>
                <a:pt x="0" y="250825"/>
              </a:lnTo>
              <a:lnTo>
                <a:pt x="0" y="5016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91EEE-E5EF-4F22-A0F3-EB0547384B9B}">
      <dsp:nvSpPr>
        <dsp:cNvPr id="0" name=""/>
        <dsp:cNvSpPr/>
      </dsp:nvSpPr>
      <dsp:spPr>
        <a:xfrm>
          <a:off x="256944" y="3228697"/>
          <a:ext cx="1881192" cy="1254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Local</a:t>
          </a:r>
        </a:p>
      </dsp:txBody>
      <dsp:txXfrm>
        <a:off x="293676" y="3265429"/>
        <a:ext cx="1807728" cy="1180664"/>
      </dsp:txXfrm>
    </dsp:sp>
    <dsp:sp modelId="{D252B5C7-5984-44A7-AD4D-B641BB033667}">
      <dsp:nvSpPr>
        <dsp:cNvPr id="0" name=""/>
        <dsp:cNvSpPr/>
      </dsp:nvSpPr>
      <dsp:spPr>
        <a:xfrm>
          <a:off x="2420315" y="2727046"/>
          <a:ext cx="1222775" cy="501651"/>
        </a:xfrm>
        <a:custGeom>
          <a:avLst/>
          <a:gdLst/>
          <a:ahLst/>
          <a:cxnLst/>
          <a:rect l="0" t="0" r="0" b="0"/>
          <a:pathLst>
            <a:path>
              <a:moveTo>
                <a:pt x="0" y="0"/>
              </a:moveTo>
              <a:lnTo>
                <a:pt x="0" y="250825"/>
              </a:lnTo>
              <a:lnTo>
                <a:pt x="1222775" y="250825"/>
              </a:lnTo>
              <a:lnTo>
                <a:pt x="1222775" y="5016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521BD-52E1-426C-8FC7-5660ECDDCD9F}">
      <dsp:nvSpPr>
        <dsp:cNvPr id="0" name=""/>
        <dsp:cNvSpPr/>
      </dsp:nvSpPr>
      <dsp:spPr>
        <a:xfrm>
          <a:off x="2702494" y="3228697"/>
          <a:ext cx="1881192" cy="1254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Systemic</a:t>
          </a:r>
        </a:p>
      </dsp:txBody>
      <dsp:txXfrm>
        <a:off x="2739226" y="3265429"/>
        <a:ext cx="1807728" cy="1180664"/>
      </dsp:txXfrm>
    </dsp:sp>
    <dsp:sp modelId="{AA3C505A-35DB-4248-A526-71525BC65894}">
      <dsp:nvSpPr>
        <dsp:cNvPr id="0" name=""/>
        <dsp:cNvSpPr/>
      </dsp:nvSpPr>
      <dsp:spPr>
        <a:xfrm>
          <a:off x="4476967" y="1297265"/>
          <a:ext cx="2083383" cy="501651"/>
        </a:xfrm>
        <a:custGeom>
          <a:avLst/>
          <a:gdLst/>
          <a:ahLst/>
          <a:cxnLst/>
          <a:rect l="0" t="0" r="0" b="0"/>
          <a:pathLst>
            <a:path>
              <a:moveTo>
                <a:pt x="0" y="0"/>
              </a:moveTo>
              <a:lnTo>
                <a:pt x="0" y="250825"/>
              </a:lnTo>
              <a:lnTo>
                <a:pt x="2083383" y="250825"/>
              </a:lnTo>
              <a:lnTo>
                <a:pt x="2083383" y="50165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C19738-63DD-4AC3-B86F-8EBAF9B09548}">
      <dsp:nvSpPr>
        <dsp:cNvPr id="0" name=""/>
        <dsp:cNvSpPr/>
      </dsp:nvSpPr>
      <dsp:spPr>
        <a:xfrm>
          <a:off x="5264152" y="1798916"/>
          <a:ext cx="2592396" cy="8809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Resolution</a:t>
          </a:r>
        </a:p>
      </dsp:txBody>
      <dsp:txXfrm>
        <a:off x="5289954" y="1824718"/>
        <a:ext cx="2540792" cy="829358"/>
      </dsp:txXfrm>
    </dsp:sp>
    <dsp:sp modelId="{85B9D76C-1C58-4DC1-A2D6-C3C39103BC73}">
      <dsp:nvSpPr>
        <dsp:cNvPr id="0" name=""/>
        <dsp:cNvSpPr/>
      </dsp:nvSpPr>
      <dsp:spPr>
        <a:xfrm>
          <a:off x="6514630" y="2679878"/>
          <a:ext cx="91440" cy="501651"/>
        </a:xfrm>
        <a:custGeom>
          <a:avLst/>
          <a:gdLst/>
          <a:ahLst/>
          <a:cxnLst/>
          <a:rect l="0" t="0" r="0" b="0"/>
          <a:pathLst>
            <a:path>
              <a:moveTo>
                <a:pt x="45720" y="0"/>
              </a:moveTo>
              <a:lnTo>
                <a:pt x="45720" y="5016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C99E88-420B-4693-8CA7-8EF5B290B530}">
      <dsp:nvSpPr>
        <dsp:cNvPr id="0" name=""/>
        <dsp:cNvSpPr/>
      </dsp:nvSpPr>
      <dsp:spPr>
        <a:xfrm>
          <a:off x="5148045" y="3181530"/>
          <a:ext cx="2824610" cy="12541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a:t>With/without</a:t>
          </a:r>
        </a:p>
        <a:p>
          <a:pPr marL="0" lvl="0" indent="0" algn="ctr" defTabSz="711200">
            <a:lnSpc>
              <a:spcPct val="90000"/>
            </a:lnSpc>
            <a:spcBef>
              <a:spcPct val="0"/>
            </a:spcBef>
            <a:spcAft>
              <a:spcPct val="35000"/>
            </a:spcAft>
            <a:buNone/>
          </a:pPr>
          <a:r>
            <a:rPr lang="en-GB" sz="1600" kern="1200"/>
            <a:t>scarring</a:t>
          </a:r>
        </a:p>
      </dsp:txBody>
      <dsp:txXfrm>
        <a:off x="5184777" y="3218262"/>
        <a:ext cx="2751146" cy="118066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1"/>
            <a:ext cx="2889938" cy="496332"/>
          </a:xfrm>
          <a:prstGeom prst="rect">
            <a:avLst/>
          </a:prstGeom>
        </p:spPr>
        <p:txBody>
          <a:bodyPr vert="horz" lIns="91440" tIns="45720" rIns="91440" bIns="45720" rtlCol="0"/>
          <a:lstStyle>
            <a:lvl1pPr algn="r">
              <a:defRPr sz="1200"/>
            </a:lvl1pPr>
          </a:lstStyle>
          <a:p>
            <a:fld id="{ACF63500-A905-496C-8C41-31017D91FA79}" type="datetimeFigureOut">
              <a:rPr lang="en-GB" smtClean="0"/>
              <a:t>07/06/2022</a:t>
            </a:fld>
            <a:endParaRPr lang="en-GB"/>
          </a:p>
        </p:txBody>
      </p:sp>
      <p:sp>
        <p:nvSpPr>
          <p:cNvPr id="4" name="Footer Placeholder 3"/>
          <p:cNvSpPr>
            <a:spLocks noGrp="1"/>
          </p:cNvSpPr>
          <p:nvPr>
            <p:ph type="ftr" sz="quarter" idx="2"/>
          </p:nvPr>
        </p:nvSpPr>
        <p:spPr>
          <a:xfrm>
            <a:off x="0" y="9428584"/>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4"/>
            <a:ext cx="2889938" cy="496332"/>
          </a:xfrm>
          <a:prstGeom prst="rect">
            <a:avLst/>
          </a:prstGeom>
        </p:spPr>
        <p:txBody>
          <a:bodyPr vert="horz" lIns="91440" tIns="45720" rIns="91440" bIns="45720" rtlCol="0" anchor="b"/>
          <a:lstStyle>
            <a:lvl1pPr algn="r">
              <a:defRPr sz="1200"/>
            </a:lvl1pPr>
          </a:lstStyle>
          <a:p>
            <a:fld id="{3C938119-7374-4A75-9B47-810D8DAAFE77}" type="slidenum">
              <a:rPr lang="en-GB" smtClean="0"/>
              <a:t>‹#›</a:t>
            </a:fld>
            <a:endParaRPr lang="en-GB"/>
          </a:p>
        </p:txBody>
      </p:sp>
    </p:spTree>
    <p:extLst>
      <p:ext uri="{BB962C8B-B14F-4D97-AF65-F5344CB8AC3E}">
        <p14:creationId xmlns:p14="http://schemas.microsoft.com/office/powerpoint/2010/main" val="3955921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1"/>
            <a:ext cx="2889938" cy="496332"/>
          </a:xfrm>
          <a:prstGeom prst="rect">
            <a:avLst/>
          </a:prstGeom>
        </p:spPr>
        <p:txBody>
          <a:bodyPr vert="horz" lIns="91440" tIns="45720" rIns="91440" bIns="45720" rtlCol="0"/>
          <a:lstStyle>
            <a:lvl1pPr algn="r">
              <a:defRPr sz="1200"/>
            </a:lvl1pPr>
          </a:lstStyle>
          <a:p>
            <a:fld id="{BCF1143C-CAEF-4EAB-92CF-9080F16983CE}" type="datetimeFigureOut">
              <a:rPr lang="en-GB" smtClean="0"/>
              <a:t>07/06/2022</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6332"/>
          </a:xfrm>
          <a:prstGeom prst="rect">
            <a:avLst/>
          </a:prstGeom>
        </p:spPr>
        <p:txBody>
          <a:bodyPr vert="horz" lIns="91440" tIns="45720" rIns="91440" bIns="45720" rtlCol="0" anchor="b"/>
          <a:lstStyle>
            <a:lvl1pPr algn="r">
              <a:defRPr sz="1200"/>
            </a:lvl1pPr>
          </a:lstStyle>
          <a:p>
            <a:fld id="{89E5AEDE-A40B-4137-8697-B25FF59AD2A2}" type="slidenum">
              <a:rPr lang="en-GB" smtClean="0"/>
              <a:t>‹#›</a:t>
            </a:fld>
            <a:endParaRPr lang="en-GB"/>
          </a:p>
        </p:txBody>
      </p:sp>
    </p:spTree>
    <p:extLst>
      <p:ext uri="{BB962C8B-B14F-4D97-AF65-F5344CB8AC3E}">
        <p14:creationId xmlns:p14="http://schemas.microsoft.com/office/powerpoint/2010/main" val="1834085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9210AD-0C2C-4D97-9A36-221AFA51C298}" type="slidenum">
              <a:rPr lang="en-GB" smtClean="0"/>
              <a:t>3</a:t>
            </a:fld>
            <a:endParaRPr lang="en-GB"/>
          </a:p>
        </p:txBody>
      </p:sp>
    </p:spTree>
    <p:extLst>
      <p:ext uri="{BB962C8B-B14F-4D97-AF65-F5344CB8AC3E}">
        <p14:creationId xmlns:p14="http://schemas.microsoft.com/office/powerpoint/2010/main" val="387827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9210AD-0C2C-4D97-9A36-221AFA51C298}" type="slidenum">
              <a:rPr lang="en-GB" smtClean="0"/>
              <a:t>7</a:t>
            </a:fld>
            <a:endParaRPr lang="en-GB"/>
          </a:p>
        </p:txBody>
      </p:sp>
    </p:spTree>
    <p:extLst>
      <p:ext uri="{BB962C8B-B14F-4D97-AF65-F5344CB8AC3E}">
        <p14:creationId xmlns:p14="http://schemas.microsoft.com/office/powerpoint/2010/main" val="30382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608D4A6-DBE5-4EA2-8017-0CC7ED3D262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037231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08D4A6-DBE5-4EA2-8017-0CC7ED3D262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0759670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08D4A6-DBE5-4EA2-8017-0CC7ED3D262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122565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08D4A6-DBE5-4EA2-8017-0CC7ED3D262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3617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08D4A6-DBE5-4EA2-8017-0CC7ED3D262E}" type="datetimeFigureOut">
              <a:rPr lang="en-GB" smtClean="0"/>
              <a:t>07/06/2022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1089458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608D4A6-DBE5-4EA2-8017-0CC7ED3D262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240132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608D4A6-DBE5-4EA2-8017-0CC7ED3D262E}" type="datetimeFigureOut">
              <a:rPr lang="en-GB" smtClean="0"/>
              <a:t>07/06/2022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103936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608D4A6-DBE5-4EA2-8017-0CC7ED3D262E}" type="datetimeFigureOut">
              <a:rPr lang="en-GB" smtClean="0"/>
              <a:t>07/06/2022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838195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08D4A6-DBE5-4EA2-8017-0CC7ED3D262E}" type="datetimeFigureOut">
              <a:rPr lang="en-GB" smtClean="0"/>
              <a:t>07/06/2022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2573327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8D4A6-DBE5-4EA2-8017-0CC7ED3D262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591543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08D4A6-DBE5-4EA2-8017-0CC7ED3D262E}" type="datetimeFigureOut">
              <a:rPr lang="en-GB" smtClean="0"/>
              <a:t>07/06/2022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348F87-0A91-48A2-BBA6-506CF13F1F68}" type="slidenum">
              <a:rPr lang="en-GB" smtClean="0"/>
              <a:t>‹#›</a:t>
            </a:fld>
            <a:endParaRPr lang="en-GB"/>
          </a:p>
        </p:txBody>
      </p:sp>
    </p:spTree>
    <p:extLst>
      <p:ext uri="{BB962C8B-B14F-4D97-AF65-F5344CB8AC3E}">
        <p14:creationId xmlns:p14="http://schemas.microsoft.com/office/powerpoint/2010/main" val="36021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08D4A6-DBE5-4EA2-8017-0CC7ED3D262E}" type="datetimeFigureOut">
              <a:rPr lang="en-GB" smtClean="0"/>
              <a:t>07/06/2022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348F87-0A91-48A2-BBA6-506CF13F1F68}" type="slidenum">
              <a:rPr lang="en-GB" smtClean="0"/>
              <a:t>‹#›</a:t>
            </a:fld>
            <a:endParaRPr lang="en-GB"/>
          </a:p>
        </p:txBody>
      </p:sp>
    </p:spTree>
    <p:extLst>
      <p:ext uri="{BB962C8B-B14F-4D97-AF65-F5344CB8AC3E}">
        <p14:creationId xmlns:p14="http://schemas.microsoft.com/office/powerpoint/2010/main" val="329534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cid:image001.jpg@01D85579.79AF3940" TargetMode="Externa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jpeg"/><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cid:image001.jpg@01D85579.79AF3940"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7.jpeg"/><Relationship Id="rId7" Type="http://schemas.openxmlformats.org/officeDocument/2006/relationships/image" Target="cid:image001.jpg@01D85579.79AF3940"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cid:image001.jpg@01D85579.79AF3940"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2.jpeg"/><Relationship Id="rId7" Type="http://schemas.openxmlformats.org/officeDocument/2006/relationships/image" Target="cid:image001.jpg@01D85579.79AF394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cid:image001.jpg@01D85579.79AF3940"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cid:image001.jpg@01D85579.79AF3940" TargetMode="External"/><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620688"/>
            <a:ext cx="8424936" cy="2448272"/>
          </a:xfrm>
        </p:spPr>
        <p:txBody>
          <a:bodyPr>
            <a:normAutofit/>
          </a:bodyPr>
          <a:lstStyle/>
          <a:p>
            <a:r>
              <a:rPr lang="en-GB" sz="3600" b="1"/>
              <a:t>Section </a:t>
            </a:r>
            <a:r>
              <a:rPr lang="en-GB" sz="3600" b="1" dirty="0"/>
              <a:t>3</a:t>
            </a:r>
            <a:br>
              <a:rPr lang="en-GB" sz="3600" b="1" dirty="0"/>
            </a:br>
            <a:br>
              <a:rPr lang="en-GB" sz="3200" dirty="0"/>
            </a:br>
            <a:r>
              <a:rPr lang="en-GB" sz="3600" b="1" dirty="0"/>
              <a:t>The skin: Its reaction to injury and its role in defence against infection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356992"/>
            <a:ext cx="4276725"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A picture containing text&#10;&#10;Description automatically generated">
            <a:extLst>
              <a:ext uri="{FF2B5EF4-FFF2-40B4-BE49-F238E27FC236}">
                <a16:creationId xmlns:a16="http://schemas.microsoft.com/office/drawing/2014/main" id="{A4A8B67E-6B1E-4DCF-84D9-1F1424753BB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1560" y="908720"/>
            <a:ext cx="426085" cy="338455"/>
          </a:xfrm>
          <a:prstGeom prst="rect">
            <a:avLst/>
          </a:prstGeom>
          <a:noFill/>
          <a:ln>
            <a:noFill/>
          </a:ln>
        </p:spPr>
      </p:pic>
      <p:pic>
        <p:nvPicPr>
          <p:cNvPr id="5" name="Picture 4" descr="RSPH_M_4C">
            <a:extLst>
              <a:ext uri="{FF2B5EF4-FFF2-40B4-BE49-F238E27FC236}">
                <a16:creationId xmlns:a16="http://schemas.microsoft.com/office/drawing/2014/main" id="{999AD53C-6C16-4E05-BC6E-4A10F92C4B1B}"/>
              </a:ext>
            </a:extLst>
          </p:cNvPr>
          <p:cNvPicPr>
            <a:picLocks noChangeAspect="1"/>
          </p:cNvPicPr>
          <p:nvPr/>
        </p:nvPicPr>
        <p:blipFill>
          <a:blip r:embed="rId5" cstate="print"/>
          <a:srcRect/>
          <a:stretch>
            <a:fillRect/>
          </a:stretch>
        </p:blipFill>
        <p:spPr bwMode="auto">
          <a:xfrm>
            <a:off x="8127816" y="764704"/>
            <a:ext cx="548640" cy="288032"/>
          </a:xfrm>
          <a:prstGeom prst="rect">
            <a:avLst/>
          </a:prstGeom>
          <a:noFill/>
          <a:ln w="9525">
            <a:noFill/>
            <a:miter lim="800000"/>
            <a:headEnd/>
            <a:tailEnd/>
          </a:ln>
        </p:spPr>
      </p:pic>
    </p:spTree>
    <p:extLst>
      <p:ext uri="{BB962C8B-B14F-4D97-AF65-F5344CB8AC3E}">
        <p14:creationId xmlns:p14="http://schemas.microsoft.com/office/powerpoint/2010/main" val="2165500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568952" cy="2304256"/>
          </a:xfrm>
        </p:spPr>
        <p:txBody>
          <a:bodyPr>
            <a:normAutofit fontScale="90000"/>
          </a:bodyPr>
          <a:lstStyle/>
          <a:p>
            <a:r>
              <a:rPr lang="en-GB" sz="3600" b="1" dirty="0"/>
              <a:t>Inflammation</a:t>
            </a:r>
            <a:br>
              <a:rPr lang="en-GB" sz="3200" b="1" dirty="0"/>
            </a:br>
            <a:br>
              <a:rPr lang="en-GB" sz="3200" b="1" dirty="0"/>
            </a:br>
            <a:r>
              <a:rPr lang="en-GB" sz="2700" dirty="0"/>
              <a:t>The skin’s response to injury or disease. It is recognised by redness, often accompanied by swelling, heat and pain and/or itch. </a:t>
            </a:r>
            <a:br>
              <a:rPr lang="en-GB" sz="2200" dirty="0"/>
            </a:br>
            <a:endParaRPr lang="en-GB" sz="2200" b="1" dirty="0"/>
          </a:p>
        </p:txBody>
      </p:sp>
      <p:pic>
        <p:nvPicPr>
          <p:cNvPr id="4" name="Content Placeholder 3" descr="U:\DefaultHome\Objects\Piercing training video 1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996952"/>
            <a:ext cx="3605636" cy="259228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HBA36\HomeJ\JonesS058\My Documents\1 - MyTempFiles\My Pictures\Ear pierc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5723" y="2852936"/>
            <a:ext cx="2772426" cy="2772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218F9EEF-A1B3-45A0-91DC-D4E439B7F813}"/>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DFE45DD7-61C2-4576-BC41-F5EF4A426C8B}"/>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427011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Wound healing (1)</a:t>
            </a:r>
          </a:p>
        </p:txBody>
      </p:sp>
      <p:pic>
        <p:nvPicPr>
          <p:cNvPr id="3074" name="Picture 2" descr="\\HBA97.hf.wales.gov.uk\Citrix_Folders\JonesS058\Desktop\iStock-9493907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052736"/>
            <a:ext cx="7272808" cy="55103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picture containing text&#10;&#10;Description automatically generated">
            <a:extLst>
              <a:ext uri="{FF2B5EF4-FFF2-40B4-BE49-F238E27FC236}">
                <a16:creationId xmlns:a16="http://schemas.microsoft.com/office/drawing/2014/main" id="{52E2C04A-9684-4E63-ACF7-5FF0B6D95B9F}"/>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D0DCE217-C313-4AB3-9B3E-BDC0B50FC241}"/>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693622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Wound Healing (2) </a:t>
            </a:r>
          </a:p>
        </p:txBody>
      </p:sp>
      <p:sp>
        <p:nvSpPr>
          <p:cNvPr id="3" name="Content Placeholder 2"/>
          <p:cNvSpPr>
            <a:spLocks noGrp="1"/>
          </p:cNvSpPr>
          <p:nvPr>
            <p:ph idx="1"/>
          </p:nvPr>
        </p:nvSpPr>
        <p:spPr>
          <a:xfrm>
            <a:off x="493204" y="836712"/>
            <a:ext cx="8229600" cy="1108720"/>
          </a:xfrm>
        </p:spPr>
        <p:txBody>
          <a:bodyPr>
            <a:normAutofit/>
          </a:bodyPr>
          <a:lstStyle/>
          <a:p>
            <a:pPr marL="0" indent="0" algn="ctr">
              <a:buNone/>
            </a:pPr>
            <a:r>
              <a:rPr lang="en-GB" sz="2800" dirty="0"/>
              <a:t>Primary healing - a repair process</a:t>
            </a:r>
          </a:p>
          <a:p>
            <a:pPr marL="457200" lvl="1" indent="0" algn="ctr">
              <a:buNone/>
            </a:pPr>
            <a:r>
              <a:rPr lang="en-GB" dirty="0"/>
              <a:t>Inflammation – Proliferation - Maturation</a:t>
            </a:r>
          </a:p>
        </p:txBody>
      </p:sp>
      <p:pic>
        <p:nvPicPr>
          <p:cNvPr id="4" name="Picture 2" descr="\\HBA97.hf.wales.gov.uk\Citrix_Folders\JonesS058\Desktop\iStock-113616456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1077" y="2060848"/>
            <a:ext cx="6437267" cy="4392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278902F5-169C-4EEC-87B6-905A8A865B37}"/>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5BE581A2-F4E5-456C-91E1-64520A9B7B82}"/>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973118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Factors affecting wound healing</a:t>
            </a:r>
          </a:p>
        </p:txBody>
      </p:sp>
      <p:sp>
        <p:nvSpPr>
          <p:cNvPr id="4" name="Content Placeholder 2"/>
          <p:cNvSpPr>
            <a:spLocks noGrp="1"/>
          </p:cNvSpPr>
          <p:nvPr>
            <p:ph idx="1"/>
          </p:nvPr>
        </p:nvSpPr>
        <p:spPr>
          <a:xfrm>
            <a:off x="467544" y="1052736"/>
            <a:ext cx="8229600" cy="4464496"/>
          </a:xfrm>
        </p:spPr>
        <p:txBody>
          <a:bodyPr>
            <a:normAutofit/>
          </a:bodyPr>
          <a:lstStyle/>
          <a:p>
            <a:r>
              <a:rPr lang="en-GB" sz="2400" dirty="0"/>
              <a:t>Nutritional status</a:t>
            </a:r>
          </a:p>
          <a:p>
            <a:r>
              <a:rPr lang="en-GB" sz="2400" dirty="0"/>
              <a:t>General health</a:t>
            </a:r>
          </a:p>
          <a:p>
            <a:r>
              <a:rPr lang="en-GB" sz="2400" dirty="0"/>
              <a:t>Infection</a:t>
            </a:r>
          </a:p>
          <a:p>
            <a:r>
              <a:rPr lang="en-GB" sz="2400" dirty="0"/>
              <a:t>Weakened/poor immunity</a:t>
            </a:r>
          </a:p>
          <a:p>
            <a:r>
              <a:rPr lang="en-GB" sz="2400" dirty="0"/>
              <a:t>Systemic conditions</a:t>
            </a:r>
          </a:p>
          <a:p>
            <a:pPr lvl="1"/>
            <a:r>
              <a:rPr lang="en-GB" sz="2400" dirty="0"/>
              <a:t>Diabetes</a:t>
            </a:r>
          </a:p>
          <a:p>
            <a:pPr lvl="1"/>
            <a:r>
              <a:rPr lang="en-GB" sz="2400" dirty="0"/>
              <a:t>Cancer </a:t>
            </a:r>
          </a:p>
          <a:p>
            <a:r>
              <a:rPr lang="en-GB" sz="2400" dirty="0"/>
              <a:t>Blood supply</a:t>
            </a:r>
          </a:p>
          <a:p>
            <a:pPr lvl="1"/>
            <a:r>
              <a:rPr lang="en-GB" sz="2400" dirty="0"/>
              <a:t>Good blood supply provides oxygen and nutrients and removes waste products and contaminants</a:t>
            </a:r>
          </a:p>
          <a:p>
            <a:pPr marL="457200" lvl="1" indent="0">
              <a:buNone/>
            </a:pPr>
            <a:endParaRPr lang="en-GB" sz="2400" dirty="0"/>
          </a:p>
        </p:txBody>
      </p:sp>
      <p:sp>
        <p:nvSpPr>
          <p:cNvPr id="5" name="Title 1"/>
          <p:cNvSpPr txBox="1">
            <a:spLocks/>
          </p:cNvSpPr>
          <p:nvPr/>
        </p:nvSpPr>
        <p:spPr>
          <a:xfrm>
            <a:off x="323528" y="5805264"/>
            <a:ext cx="8229600" cy="63408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solidFill>
                  <a:srgbClr val="FF0000"/>
                </a:solidFill>
              </a:rPr>
              <a:t>Infection is an important complication of wound healing</a:t>
            </a:r>
          </a:p>
        </p:txBody>
      </p:sp>
      <p:pic>
        <p:nvPicPr>
          <p:cNvPr id="6" name="Picture 5" descr="A picture containing text&#10;&#10;Description automatically generated">
            <a:extLst>
              <a:ext uri="{FF2B5EF4-FFF2-40B4-BE49-F238E27FC236}">
                <a16:creationId xmlns:a16="http://schemas.microsoft.com/office/drawing/2014/main" id="{63BF2A53-81F0-4CAB-A7F1-89FE1F03F081}"/>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7" name="Picture 6" descr="RSPH_M_4C">
            <a:extLst>
              <a:ext uri="{FF2B5EF4-FFF2-40B4-BE49-F238E27FC236}">
                <a16:creationId xmlns:a16="http://schemas.microsoft.com/office/drawing/2014/main" id="{1545F7C2-7D73-42DE-A3F2-66C65F21956F}"/>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53942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b="1" dirty="0"/>
              <a:t>Localised  and systematic infections</a:t>
            </a:r>
            <a:endParaRPr lang="en-GB" sz="3200" dirty="0"/>
          </a:p>
        </p:txBody>
      </p:sp>
      <p:sp>
        <p:nvSpPr>
          <p:cNvPr id="3" name="Content Placeholder 2"/>
          <p:cNvSpPr>
            <a:spLocks noGrp="1"/>
          </p:cNvSpPr>
          <p:nvPr>
            <p:ph sz="half" idx="1"/>
          </p:nvPr>
        </p:nvSpPr>
        <p:spPr>
          <a:xfrm>
            <a:off x="899592" y="1260992"/>
            <a:ext cx="4038600" cy="3629581"/>
          </a:xfrm>
        </p:spPr>
        <p:txBody>
          <a:bodyPr>
            <a:normAutofit/>
          </a:bodyPr>
          <a:lstStyle/>
          <a:p>
            <a:r>
              <a:rPr lang="en-GB" sz="3000" dirty="0"/>
              <a:t>Skin infections (localised)</a:t>
            </a:r>
          </a:p>
          <a:p>
            <a:endParaRPr lang="en-GB" dirty="0"/>
          </a:p>
          <a:p>
            <a:r>
              <a:rPr lang="en-GB" dirty="0"/>
              <a:t>Systemic infections</a:t>
            </a:r>
          </a:p>
          <a:p>
            <a:pPr lvl="1"/>
            <a:r>
              <a:rPr lang="en-GB" sz="2000" dirty="0"/>
              <a:t>Bacteraemia</a:t>
            </a:r>
          </a:p>
          <a:p>
            <a:pPr lvl="1"/>
            <a:r>
              <a:rPr lang="en-GB" sz="2000" dirty="0"/>
              <a:t>Bacterial endocarditis</a:t>
            </a:r>
          </a:p>
          <a:p>
            <a:pPr lvl="1"/>
            <a:r>
              <a:rPr lang="en-GB" sz="2000" dirty="0"/>
              <a:t>Sepsis</a:t>
            </a:r>
          </a:p>
          <a:p>
            <a:endParaRPr lang="en-GB" dirty="0"/>
          </a:p>
        </p:txBody>
      </p:sp>
      <p:sp>
        <p:nvSpPr>
          <p:cNvPr id="5" name="Down Arrow 4"/>
          <p:cNvSpPr/>
          <p:nvPr/>
        </p:nvSpPr>
        <p:spPr>
          <a:xfrm>
            <a:off x="2051720" y="2276872"/>
            <a:ext cx="189735" cy="6188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48064" y="951547"/>
            <a:ext cx="2808312" cy="3888432"/>
          </a:xfrm>
          <a:prstGeom prst="rect">
            <a:avLst/>
          </a:prstGeom>
        </p:spPr>
      </p:pic>
      <p:sp>
        <p:nvSpPr>
          <p:cNvPr id="7" name="Content Placeholder 2"/>
          <p:cNvSpPr txBox="1">
            <a:spLocks/>
          </p:cNvSpPr>
          <p:nvPr/>
        </p:nvSpPr>
        <p:spPr>
          <a:xfrm>
            <a:off x="457200" y="4941168"/>
            <a:ext cx="8507288" cy="158417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lvl="1"/>
            <a:endParaRPr lang="en-GB" dirty="0"/>
          </a:p>
          <a:p>
            <a:pPr marL="0" indent="0" algn="ctr">
              <a:buFont typeface="Arial" panose="020B0604020202020204" pitchFamily="34" charset="0"/>
              <a:buNone/>
            </a:pPr>
            <a:r>
              <a:rPr lang="en-GB" dirty="0">
                <a:solidFill>
                  <a:srgbClr val="C00000"/>
                </a:solidFill>
              </a:rPr>
              <a:t>Usually, your immune system keeps an infection localised, your body produces white blood cells, which travel to the site of the infection to destroy the germs causing infection. </a:t>
            </a:r>
            <a:r>
              <a:rPr lang="en-GB" u="sng" dirty="0">
                <a:solidFill>
                  <a:srgbClr val="C00000"/>
                </a:solidFill>
              </a:rPr>
              <a:t>IF</a:t>
            </a:r>
            <a:r>
              <a:rPr lang="en-GB" dirty="0">
                <a:solidFill>
                  <a:srgbClr val="C00000"/>
                </a:solidFill>
              </a:rPr>
              <a:t> your immune system is weak or an infection is severe, it can quickly spread through the blood into other parts of the body.</a:t>
            </a:r>
          </a:p>
        </p:txBody>
      </p:sp>
      <p:pic>
        <p:nvPicPr>
          <p:cNvPr id="8" name="Picture 7" descr="A picture containing text&#10;&#10;Description automatically generated">
            <a:extLst>
              <a:ext uri="{FF2B5EF4-FFF2-40B4-BE49-F238E27FC236}">
                <a16:creationId xmlns:a16="http://schemas.microsoft.com/office/drawing/2014/main" id="{6F72D056-32D7-432D-A2FC-E66EB4D83DE4}"/>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9" name="Picture 8" descr="RSPH_M_4C">
            <a:extLst>
              <a:ext uri="{FF2B5EF4-FFF2-40B4-BE49-F238E27FC236}">
                <a16:creationId xmlns:a16="http://schemas.microsoft.com/office/drawing/2014/main" id="{1A7EBE76-ACA1-4318-8899-2043B6CA16FC}"/>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82801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54162"/>
          </a:xfrm>
        </p:spPr>
        <p:txBody>
          <a:bodyPr>
            <a:noAutofit/>
          </a:bodyPr>
          <a:lstStyle/>
          <a:p>
            <a:r>
              <a:rPr lang="en-GB" sz="3200" b="1" dirty="0"/>
              <a:t>Introduction to sepsis</a:t>
            </a:r>
            <a:br>
              <a:rPr lang="en-GB" sz="3200" b="1" dirty="0"/>
            </a:br>
            <a:r>
              <a:rPr lang="en-GB" sz="2400" b="1" dirty="0"/>
              <a:t>A reaction to an infection in which the body attacks its </a:t>
            </a:r>
            <a:br>
              <a:rPr lang="en-GB" sz="2400" b="1" dirty="0"/>
            </a:br>
            <a:r>
              <a:rPr lang="en-GB" sz="2400" b="1" dirty="0"/>
              <a:t>own organs and tissues</a:t>
            </a:r>
            <a:endParaRPr lang="en-GB" sz="3200" b="1" dirty="0"/>
          </a:p>
        </p:txBody>
      </p:sp>
      <p:sp>
        <p:nvSpPr>
          <p:cNvPr id="3" name="Content Placeholder 2"/>
          <p:cNvSpPr>
            <a:spLocks noGrp="1"/>
          </p:cNvSpPr>
          <p:nvPr>
            <p:ph idx="1"/>
          </p:nvPr>
        </p:nvSpPr>
        <p:spPr>
          <a:xfrm>
            <a:off x="467544" y="1628800"/>
            <a:ext cx="8219256" cy="4497363"/>
          </a:xfrm>
        </p:spPr>
        <p:txBody>
          <a:bodyPr>
            <a:normAutofit fontScale="92500" lnSpcReduction="10000"/>
          </a:bodyPr>
          <a:lstStyle/>
          <a:p>
            <a:endParaRPr lang="en-GB" dirty="0"/>
          </a:p>
          <a:p>
            <a:pPr lvl="6"/>
            <a:r>
              <a:rPr lang="en-GB" dirty="0"/>
              <a:t>Fever, high temperature, rapid breathing</a:t>
            </a:r>
          </a:p>
          <a:p>
            <a:pPr lvl="6"/>
            <a:r>
              <a:rPr lang="en-GB" dirty="0"/>
              <a:t>Body’s response to an infection injures its own tissues and organs</a:t>
            </a:r>
          </a:p>
          <a:p>
            <a:pPr marL="0" indent="0">
              <a:buNone/>
            </a:pPr>
            <a:endParaRPr lang="en-GB" dirty="0"/>
          </a:p>
          <a:p>
            <a:pPr marL="0" indent="0">
              <a:buNone/>
            </a:pPr>
            <a:endParaRPr lang="en-GB" dirty="0"/>
          </a:p>
          <a:p>
            <a:r>
              <a:rPr lang="en-GB" sz="2800" dirty="0"/>
              <a:t>A potentially life threatening condition, triggered by infection</a:t>
            </a:r>
          </a:p>
          <a:p>
            <a:r>
              <a:rPr lang="en-GB" sz="2800" dirty="0"/>
              <a:t>Can lead to multiple organ failure and death</a:t>
            </a:r>
          </a:p>
          <a:p>
            <a:r>
              <a:rPr lang="en-GB" sz="2800" dirty="0"/>
              <a:t>Different to bacteraemia which is presence of bacteria in the blood</a:t>
            </a:r>
          </a:p>
        </p:txBody>
      </p:sp>
      <p:pic>
        <p:nvPicPr>
          <p:cNvPr id="3074" name="Picture 2" descr="\\HBA36\HomeJ\JonesS058\My Documents\1 - MyTempFiles\My Pictures\Sepsi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9685" y="1988840"/>
            <a:ext cx="2232248"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656B5956-C912-4784-BC68-AEDD5537735D}"/>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E88CA9BE-73E3-43BD-BB3B-469BA8AFC099}"/>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323513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BA97.hf.wales.gov.uk\Citrix_Folders\JonesS058\Desktop\iStock-4784724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764704"/>
            <a:ext cx="7416824" cy="5833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picture containing text&#10;&#10;Description automatically generated">
            <a:extLst>
              <a:ext uri="{FF2B5EF4-FFF2-40B4-BE49-F238E27FC236}">
                <a16:creationId xmlns:a16="http://schemas.microsoft.com/office/drawing/2014/main" id="{28A9B998-5FDA-44EF-85E3-03189535C50C}"/>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4" name="Picture 3" descr="RSPH_M_4C">
            <a:extLst>
              <a:ext uri="{FF2B5EF4-FFF2-40B4-BE49-F238E27FC236}">
                <a16:creationId xmlns:a16="http://schemas.microsoft.com/office/drawing/2014/main" id="{60D8E567-0389-4441-8203-4ED27C0007D4}"/>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22930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r>
              <a:rPr lang="en-GB" sz="3200" b="1" dirty="0"/>
              <a:t>Summary (1)</a:t>
            </a:r>
          </a:p>
        </p:txBody>
      </p:sp>
      <p:sp>
        <p:nvSpPr>
          <p:cNvPr id="3" name="Content Placeholder 2"/>
          <p:cNvSpPr>
            <a:spLocks noGrp="1"/>
          </p:cNvSpPr>
          <p:nvPr>
            <p:ph idx="1"/>
          </p:nvPr>
        </p:nvSpPr>
        <p:spPr>
          <a:xfrm>
            <a:off x="323528" y="980728"/>
            <a:ext cx="8568952" cy="5400600"/>
          </a:xfrm>
        </p:spPr>
        <p:txBody>
          <a:bodyPr>
            <a:normAutofit fontScale="77500" lnSpcReduction="20000"/>
          </a:bodyPr>
          <a:lstStyle/>
          <a:p>
            <a:r>
              <a:rPr lang="en-GB" sz="2800" dirty="0"/>
              <a:t>Skin – external barrier to disease</a:t>
            </a:r>
          </a:p>
          <a:p>
            <a:r>
              <a:rPr lang="en-GB" sz="2800" dirty="0"/>
              <a:t>Skin has 3 layers: Epidermis, Dermis and Subcutaneous Layer</a:t>
            </a:r>
          </a:p>
          <a:p>
            <a:pPr marL="0" indent="0">
              <a:buNone/>
            </a:pPr>
            <a:endParaRPr lang="en-GB" sz="2800" dirty="0"/>
          </a:p>
          <a:p>
            <a:r>
              <a:rPr lang="en-GB" sz="2800" dirty="0"/>
              <a:t>Epidermis – outermost layer of the skin</a:t>
            </a:r>
          </a:p>
          <a:p>
            <a:pPr lvl="1"/>
            <a:r>
              <a:rPr lang="en-GB" sz="2400" dirty="0"/>
              <a:t>No blood supply or nerve endings</a:t>
            </a:r>
          </a:p>
          <a:p>
            <a:pPr lvl="1"/>
            <a:r>
              <a:rPr lang="en-GB" sz="2400" dirty="0"/>
              <a:t>Skin cells are continually shed and then replaced from the base layer. At the surface they make keratin which protects the skin from heat, microbes and helps to make it waterproof</a:t>
            </a:r>
          </a:p>
          <a:p>
            <a:pPr lvl="1"/>
            <a:endParaRPr lang="en-GB" sz="2400" dirty="0"/>
          </a:p>
          <a:p>
            <a:r>
              <a:rPr lang="en-GB" sz="2800" dirty="0"/>
              <a:t>Dermis – tough, elastic layer of the skin under the epidermis and contains</a:t>
            </a:r>
          </a:p>
          <a:p>
            <a:pPr lvl="1"/>
            <a:r>
              <a:rPr lang="en-GB" sz="2400" dirty="0"/>
              <a:t>Blood and lymph vessels</a:t>
            </a:r>
          </a:p>
          <a:p>
            <a:pPr lvl="1"/>
            <a:r>
              <a:rPr lang="en-GB" sz="2400" dirty="0"/>
              <a:t>Sensory nerve endings</a:t>
            </a:r>
          </a:p>
          <a:p>
            <a:pPr lvl="1"/>
            <a:r>
              <a:rPr lang="en-GB" sz="2400" dirty="0"/>
              <a:t>Sweat glands and their ducts</a:t>
            </a:r>
          </a:p>
          <a:p>
            <a:pPr lvl="1"/>
            <a:r>
              <a:rPr lang="en-GB" sz="2400" dirty="0"/>
              <a:t>Hairs and sebaceous glands</a:t>
            </a:r>
          </a:p>
          <a:p>
            <a:pPr lvl="1"/>
            <a:endParaRPr lang="en-GB" sz="2400" dirty="0"/>
          </a:p>
          <a:p>
            <a:r>
              <a:rPr lang="en-GB" sz="2800" dirty="0"/>
              <a:t>Subcutaneous layer (tissue) - </a:t>
            </a:r>
            <a:r>
              <a:rPr lang="en-GB" sz="2400" dirty="0"/>
              <a:t>Areolar and fat tissue between the skin and underlying structures</a:t>
            </a:r>
          </a:p>
          <a:p>
            <a:endParaRPr lang="en-GB" sz="2400" dirty="0"/>
          </a:p>
          <a:p>
            <a:pPr marL="0" indent="0">
              <a:buNone/>
            </a:pPr>
            <a:endParaRPr lang="en-GB" sz="2400" dirty="0"/>
          </a:p>
        </p:txBody>
      </p:sp>
      <p:pic>
        <p:nvPicPr>
          <p:cNvPr id="4" name="Picture 3" descr="A picture containing text&#10;&#10;Description automatically generated">
            <a:extLst>
              <a:ext uri="{FF2B5EF4-FFF2-40B4-BE49-F238E27FC236}">
                <a16:creationId xmlns:a16="http://schemas.microsoft.com/office/drawing/2014/main" id="{771CE637-41B4-4C60-868C-0C511AC589AA}"/>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11073566-F241-4EC9-B775-47A58A8D9F61}"/>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94133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Summary (2)</a:t>
            </a:r>
            <a:endParaRPr lang="en-GB" sz="3200" dirty="0"/>
          </a:p>
        </p:txBody>
      </p:sp>
      <p:sp>
        <p:nvSpPr>
          <p:cNvPr id="3" name="Content Placeholder 2"/>
          <p:cNvSpPr>
            <a:spLocks noGrp="1"/>
          </p:cNvSpPr>
          <p:nvPr>
            <p:ph idx="1"/>
          </p:nvPr>
        </p:nvSpPr>
        <p:spPr>
          <a:xfrm>
            <a:off x="251520" y="1268760"/>
            <a:ext cx="8640960" cy="4857403"/>
          </a:xfrm>
        </p:spPr>
        <p:txBody>
          <a:bodyPr>
            <a:normAutofit lnSpcReduction="10000"/>
          </a:bodyPr>
          <a:lstStyle/>
          <a:p>
            <a:r>
              <a:rPr lang="en-GB" sz="2400" dirty="0"/>
              <a:t>Normal Body temperature - 37°C</a:t>
            </a:r>
          </a:p>
          <a:p>
            <a:endParaRPr lang="en-GB" sz="2400" dirty="0"/>
          </a:p>
          <a:p>
            <a:r>
              <a:rPr lang="en-GB" sz="2400" dirty="0"/>
              <a:t>Body’s natural response to skin trauma – </a:t>
            </a:r>
            <a:r>
              <a:rPr lang="en-GB" sz="2000" dirty="0"/>
              <a:t>inflammation – redness, swelling, pain</a:t>
            </a:r>
          </a:p>
          <a:p>
            <a:endParaRPr lang="en-GB" sz="2400" dirty="0"/>
          </a:p>
          <a:p>
            <a:r>
              <a:rPr lang="en-GB" sz="2400" dirty="0"/>
              <a:t>Healing process – Inflammation – Proliferation – Maturation</a:t>
            </a:r>
          </a:p>
          <a:p>
            <a:endParaRPr lang="en-GB" sz="2400" dirty="0"/>
          </a:p>
          <a:p>
            <a:r>
              <a:rPr lang="en-GB" sz="2400" dirty="0"/>
              <a:t>Factors which reduce the rate of healing:</a:t>
            </a:r>
          </a:p>
          <a:p>
            <a:pPr lvl="1"/>
            <a:r>
              <a:rPr lang="en-GB" sz="2000" dirty="0"/>
              <a:t>Bacterial contamination/infection </a:t>
            </a:r>
          </a:p>
          <a:p>
            <a:pPr lvl="1"/>
            <a:r>
              <a:rPr lang="en-GB" sz="2000" dirty="0"/>
              <a:t>Poor immune response</a:t>
            </a:r>
          </a:p>
          <a:p>
            <a:pPr lvl="1"/>
            <a:r>
              <a:rPr lang="en-GB" sz="2000" dirty="0"/>
              <a:t>Poor nutritional status</a:t>
            </a:r>
          </a:p>
          <a:p>
            <a:pPr lvl="1"/>
            <a:r>
              <a:rPr lang="en-GB" sz="2000" dirty="0"/>
              <a:t>Poor blood supply</a:t>
            </a:r>
          </a:p>
          <a:p>
            <a:pPr lvl="1"/>
            <a:r>
              <a:rPr lang="en-GB" sz="2000" dirty="0"/>
              <a:t>Under health condition</a:t>
            </a:r>
          </a:p>
          <a:p>
            <a:endParaRPr lang="en-GB" sz="2400" dirty="0"/>
          </a:p>
        </p:txBody>
      </p:sp>
      <p:pic>
        <p:nvPicPr>
          <p:cNvPr id="4" name="Picture 3" descr="A picture containing text&#10;&#10;Description automatically generated">
            <a:extLst>
              <a:ext uri="{FF2B5EF4-FFF2-40B4-BE49-F238E27FC236}">
                <a16:creationId xmlns:a16="http://schemas.microsoft.com/office/drawing/2014/main" id="{4E201389-1B01-4200-ACD1-968F6B35AB17}"/>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7E10353F-335F-4962-B54B-5048873342FE}"/>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472377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Summary (3)</a:t>
            </a:r>
          </a:p>
        </p:txBody>
      </p:sp>
      <p:sp>
        <p:nvSpPr>
          <p:cNvPr id="3" name="Content Placeholder 2"/>
          <p:cNvSpPr>
            <a:spLocks noGrp="1"/>
          </p:cNvSpPr>
          <p:nvPr>
            <p:ph idx="1"/>
          </p:nvPr>
        </p:nvSpPr>
        <p:spPr>
          <a:xfrm>
            <a:off x="251520" y="1196752"/>
            <a:ext cx="8640960" cy="4929411"/>
          </a:xfrm>
        </p:spPr>
        <p:txBody>
          <a:bodyPr>
            <a:normAutofit/>
          </a:bodyPr>
          <a:lstStyle/>
          <a:p>
            <a:r>
              <a:rPr lang="en-GB" sz="2800" dirty="0"/>
              <a:t>Circulatory system – supplies blood to every tissue of the body</a:t>
            </a:r>
          </a:p>
          <a:p>
            <a:r>
              <a:rPr lang="en-GB" sz="2800" dirty="0"/>
              <a:t>Lymphatic system – plays an important role in the defence mechanisms of the body</a:t>
            </a:r>
          </a:p>
          <a:p>
            <a:pPr marL="0" indent="0">
              <a:buNone/>
            </a:pPr>
            <a:endParaRPr lang="en-GB" sz="2800" dirty="0"/>
          </a:p>
          <a:p>
            <a:r>
              <a:rPr lang="en-GB" sz="2800" dirty="0"/>
              <a:t>Bacteraemia – </a:t>
            </a:r>
            <a:r>
              <a:rPr lang="en-GB" sz="2400" dirty="0"/>
              <a:t>presence of bacteria in the bloodstream</a:t>
            </a:r>
          </a:p>
          <a:p>
            <a:r>
              <a:rPr lang="en-GB" sz="2800" dirty="0"/>
              <a:t>Sepsis – </a:t>
            </a:r>
            <a:r>
              <a:rPr lang="en-GB" sz="2400" dirty="0"/>
              <a:t>reaction to an infection where the body attacks its own organs and tissues</a:t>
            </a:r>
          </a:p>
          <a:p>
            <a:pPr lvl="1"/>
            <a:r>
              <a:rPr lang="en-GB" sz="2400" dirty="0"/>
              <a:t>Symptoms: fever, high temperature, rapid breathing</a:t>
            </a:r>
          </a:p>
          <a:p>
            <a:pPr marL="0" indent="0">
              <a:buNone/>
            </a:pPr>
            <a:endParaRPr lang="en-GB" sz="2800" dirty="0"/>
          </a:p>
        </p:txBody>
      </p:sp>
      <p:pic>
        <p:nvPicPr>
          <p:cNvPr id="4" name="Picture 3" descr="A picture containing text&#10;&#10;Description automatically generated">
            <a:extLst>
              <a:ext uri="{FF2B5EF4-FFF2-40B4-BE49-F238E27FC236}">
                <a16:creationId xmlns:a16="http://schemas.microsoft.com/office/drawing/2014/main" id="{559EE143-89AC-404F-845C-E8D48769CF7E}"/>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87930CCE-8BA7-4191-B30E-6CDFE8DF8A0F}"/>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5320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23528" y="1628800"/>
            <a:ext cx="3024336" cy="3240360"/>
          </a:xfrm>
        </p:spPr>
        <p:txBody>
          <a:bodyPr/>
          <a:lstStyle/>
          <a:p>
            <a:pPr>
              <a:buFont typeface="Arial" panose="020B0604020202020204" pitchFamily="34" charset="0"/>
              <a:buChar char="•"/>
            </a:pPr>
            <a:r>
              <a:rPr lang="en-GB" sz="2400" dirty="0"/>
              <a:t>Respiratory system</a:t>
            </a:r>
          </a:p>
          <a:p>
            <a:pPr>
              <a:buFont typeface="Arial" panose="020B0604020202020204" pitchFamily="34" charset="0"/>
              <a:buChar char="•"/>
            </a:pPr>
            <a:r>
              <a:rPr lang="en-GB" sz="2400" dirty="0"/>
              <a:t>Skin</a:t>
            </a:r>
          </a:p>
          <a:p>
            <a:pPr>
              <a:buFont typeface="Arial" panose="020B0604020202020204" pitchFamily="34" charset="0"/>
              <a:buChar char="•"/>
            </a:pPr>
            <a:r>
              <a:rPr lang="en-GB" sz="2400" dirty="0"/>
              <a:t>Immune system</a:t>
            </a:r>
          </a:p>
          <a:p>
            <a:pPr>
              <a:buFont typeface="Arial" panose="020B0604020202020204" pitchFamily="34" charset="0"/>
              <a:buChar char="•"/>
            </a:pPr>
            <a:r>
              <a:rPr lang="en-GB" sz="2400" dirty="0"/>
              <a:t>Stomach and</a:t>
            </a:r>
          </a:p>
          <a:p>
            <a:pPr marL="0" indent="0">
              <a:buNone/>
            </a:pPr>
            <a:r>
              <a:rPr lang="en-GB" sz="2400" dirty="0"/>
              <a:t>     intestines</a:t>
            </a:r>
          </a:p>
        </p:txBody>
      </p:sp>
      <p:sp>
        <p:nvSpPr>
          <p:cNvPr id="6" name="Content Placeholder 5"/>
          <p:cNvSpPr>
            <a:spLocks noGrp="1"/>
          </p:cNvSpPr>
          <p:nvPr>
            <p:ph sz="half" idx="2"/>
          </p:nvPr>
        </p:nvSpPr>
        <p:spPr/>
        <p:txBody>
          <a:bodyPr/>
          <a:lstStyle/>
          <a:p>
            <a:endParaRPr lang="en-GB" dirty="0"/>
          </a:p>
        </p:txBody>
      </p:sp>
      <p:pic>
        <p:nvPicPr>
          <p:cNvPr id="14339" name="Picture 3" descr="C:\Users\jasvirkaur.bal\Desktop\Tattoo\image2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154060"/>
            <a:ext cx="5076056" cy="537128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xfrm>
            <a:off x="395536" y="476672"/>
            <a:ext cx="8229600" cy="504056"/>
          </a:xfrm>
        </p:spPr>
        <p:txBody>
          <a:bodyPr>
            <a:normAutofit fontScale="90000"/>
          </a:bodyPr>
          <a:lstStyle/>
          <a:p>
            <a:br>
              <a:rPr lang="en-GB" sz="3600" b="1" dirty="0"/>
            </a:br>
            <a:r>
              <a:rPr lang="en-GB" sz="3600" b="1" dirty="0"/>
              <a:t>How the body protects itself from infection</a:t>
            </a:r>
            <a:br>
              <a:rPr lang="en-GB" sz="3200" b="1" dirty="0"/>
            </a:br>
            <a:endParaRPr lang="en-GB" sz="3200" dirty="0"/>
          </a:p>
        </p:txBody>
      </p:sp>
      <p:pic>
        <p:nvPicPr>
          <p:cNvPr id="8" name="Picture 7" descr="A picture containing text&#10;&#10;Description automatically generated">
            <a:extLst>
              <a:ext uri="{FF2B5EF4-FFF2-40B4-BE49-F238E27FC236}">
                <a16:creationId xmlns:a16="http://schemas.microsoft.com/office/drawing/2014/main" id="{936B2825-ED62-4A23-9CDC-3AB5EDCF8A55}"/>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395536" y="639999"/>
            <a:ext cx="426085" cy="338455"/>
          </a:xfrm>
          <a:prstGeom prst="rect">
            <a:avLst/>
          </a:prstGeom>
          <a:noFill/>
          <a:ln>
            <a:noFill/>
          </a:ln>
        </p:spPr>
      </p:pic>
      <p:pic>
        <p:nvPicPr>
          <p:cNvPr id="9" name="Picture 8" descr="RSPH_M_4C">
            <a:extLst>
              <a:ext uri="{FF2B5EF4-FFF2-40B4-BE49-F238E27FC236}">
                <a16:creationId xmlns:a16="http://schemas.microsoft.com/office/drawing/2014/main" id="{F975F11A-69BA-456D-AC79-89042B769F51}"/>
              </a:ext>
            </a:extLst>
          </p:cNvPr>
          <p:cNvPicPr>
            <a:picLocks noChangeAspect="1"/>
          </p:cNvPicPr>
          <p:nvPr/>
        </p:nvPicPr>
        <p:blipFill>
          <a:blip r:embed="rId5" cstate="print"/>
          <a:srcRect/>
          <a:stretch>
            <a:fillRect/>
          </a:stretch>
        </p:blipFill>
        <p:spPr bwMode="auto">
          <a:xfrm>
            <a:off x="8214632" y="639999"/>
            <a:ext cx="548640" cy="226060"/>
          </a:xfrm>
          <a:prstGeom prst="rect">
            <a:avLst/>
          </a:prstGeom>
          <a:noFill/>
          <a:ln w="9525">
            <a:noFill/>
            <a:miter lim="800000"/>
            <a:headEnd/>
            <a:tailEnd/>
          </a:ln>
        </p:spPr>
      </p:pic>
    </p:spTree>
    <p:extLst>
      <p:ext uri="{BB962C8B-B14F-4D97-AF65-F5344CB8AC3E}">
        <p14:creationId xmlns:p14="http://schemas.microsoft.com/office/powerpoint/2010/main" val="3455976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b="1" dirty="0"/>
              <a:t>Quiz 1</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91121186"/>
              </p:ext>
            </p:extLst>
          </p:nvPr>
        </p:nvGraphicFramePr>
        <p:xfrm>
          <a:off x="467544" y="1340768"/>
          <a:ext cx="8229600" cy="4718784"/>
        </p:xfrm>
        <a:graphic>
          <a:graphicData uri="http://schemas.openxmlformats.org/drawingml/2006/table">
            <a:tbl>
              <a:tblPr firstRow="1" bandRow="1">
                <a:tableStyleId>{5C22544A-7EE6-4342-B048-85BDC9FD1C3A}</a:tableStyleId>
              </a:tblPr>
              <a:tblGrid>
                <a:gridCol w="3600400">
                  <a:extLst>
                    <a:ext uri="{9D8B030D-6E8A-4147-A177-3AD203B41FA5}">
                      <a16:colId xmlns:a16="http://schemas.microsoft.com/office/drawing/2014/main" val="20000"/>
                    </a:ext>
                  </a:extLst>
                </a:gridCol>
                <a:gridCol w="4629200">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Answer</a:t>
                      </a:r>
                    </a:p>
                  </a:txBody>
                  <a:tcPr/>
                </a:tc>
                <a:extLst>
                  <a:ext uri="{0D108BD9-81ED-4DB2-BD59-A6C34878D82A}">
                    <a16:rowId xmlns:a16="http://schemas.microsoft.com/office/drawing/2014/main" val="10000"/>
                  </a:ext>
                </a:extLst>
              </a:tr>
              <a:tr h="491232">
                <a:tc>
                  <a:txBody>
                    <a:bodyPr/>
                    <a:lstStyle/>
                    <a:p>
                      <a:pPr marL="0" indent="0">
                        <a:buFont typeface="+mj-lt"/>
                        <a:buNone/>
                      </a:pPr>
                      <a:r>
                        <a:rPr lang="en-GB" dirty="0"/>
                        <a:t>Inflammation</a:t>
                      </a:r>
                    </a:p>
                  </a:txBody>
                  <a:tcPr/>
                </a:tc>
                <a:tc>
                  <a:txBody>
                    <a:bodyPr/>
                    <a:lstStyle/>
                    <a:p>
                      <a:pPr marL="0" indent="0">
                        <a:buFont typeface="+mj-lt"/>
                        <a:buNone/>
                      </a:pPr>
                      <a:r>
                        <a:rPr lang="en-GB" dirty="0"/>
                        <a:t>Acts</a:t>
                      </a:r>
                      <a:r>
                        <a:rPr lang="en-GB" baseline="0" dirty="0"/>
                        <a:t> as a barrier against infection</a:t>
                      </a:r>
                    </a:p>
                  </a:txBody>
                  <a:tcPr/>
                </a:tc>
                <a:extLst>
                  <a:ext uri="{0D108BD9-81ED-4DB2-BD59-A6C34878D82A}">
                    <a16:rowId xmlns:a16="http://schemas.microsoft.com/office/drawing/2014/main" val="10001"/>
                  </a:ext>
                </a:extLst>
              </a:tr>
              <a:tr h="491232">
                <a:tc>
                  <a:txBody>
                    <a:bodyPr/>
                    <a:lstStyle/>
                    <a:p>
                      <a:pPr marL="0" indent="0">
                        <a:buFont typeface="+mj-lt"/>
                        <a:buNone/>
                      </a:pPr>
                      <a:r>
                        <a:rPr lang="en-GB" dirty="0"/>
                        <a:t>Circulatory</a:t>
                      </a:r>
                      <a:r>
                        <a:rPr lang="en-GB" baseline="0" dirty="0"/>
                        <a:t> system</a:t>
                      </a:r>
                      <a:endParaRPr lang="en-GB" dirty="0"/>
                    </a:p>
                  </a:txBody>
                  <a:tcPr/>
                </a:tc>
                <a:tc>
                  <a:txBody>
                    <a:bodyPr/>
                    <a:lstStyle/>
                    <a:p>
                      <a:r>
                        <a:rPr lang="en-GB" dirty="0"/>
                        <a:t>Contains blood vessels</a:t>
                      </a:r>
                    </a:p>
                  </a:txBody>
                  <a:tcPr/>
                </a:tc>
                <a:extLst>
                  <a:ext uri="{0D108BD9-81ED-4DB2-BD59-A6C34878D82A}">
                    <a16:rowId xmlns:a16="http://schemas.microsoft.com/office/drawing/2014/main" val="10002"/>
                  </a:ext>
                </a:extLst>
              </a:tr>
              <a:tr h="491232">
                <a:tc>
                  <a:txBody>
                    <a:bodyPr/>
                    <a:lstStyle/>
                    <a:p>
                      <a:pPr marL="0" indent="0">
                        <a:buFont typeface="+mj-lt"/>
                        <a:buNone/>
                      </a:pPr>
                      <a:r>
                        <a:rPr lang="en-GB" dirty="0"/>
                        <a:t>Sepsis</a:t>
                      </a:r>
                    </a:p>
                  </a:txBody>
                  <a:tcPr/>
                </a:tc>
                <a:tc>
                  <a:txBody>
                    <a:bodyPr/>
                    <a:lstStyle/>
                    <a:p>
                      <a:r>
                        <a:rPr lang="en-GB" dirty="0"/>
                        <a:t>Is</a:t>
                      </a:r>
                      <a:r>
                        <a:rPr lang="en-GB" baseline="0" dirty="0"/>
                        <a:t> important in the defence mechanisms of the body</a:t>
                      </a:r>
                      <a:endParaRPr lang="en-GB" dirty="0"/>
                    </a:p>
                  </a:txBody>
                  <a:tcPr/>
                </a:tc>
                <a:extLst>
                  <a:ext uri="{0D108BD9-81ED-4DB2-BD59-A6C34878D82A}">
                    <a16:rowId xmlns:a16="http://schemas.microsoft.com/office/drawing/2014/main" val="10003"/>
                  </a:ext>
                </a:extLst>
              </a:tr>
              <a:tr h="491232">
                <a:tc>
                  <a:txBody>
                    <a:bodyPr/>
                    <a:lstStyle/>
                    <a:p>
                      <a:pPr marL="0" indent="0">
                        <a:buFont typeface="+mj-lt"/>
                        <a:buNone/>
                      </a:pPr>
                      <a:r>
                        <a:rPr lang="en-GB" dirty="0"/>
                        <a:t>Skin</a:t>
                      </a:r>
                    </a:p>
                  </a:txBody>
                  <a:tcPr/>
                </a:tc>
                <a:tc>
                  <a:txBody>
                    <a:bodyPr/>
                    <a:lstStyle/>
                    <a:p>
                      <a:r>
                        <a:rPr lang="en-GB" dirty="0"/>
                        <a:t>The skin’s response to infection or injury</a:t>
                      </a:r>
                    </a:p>
                  </a:txBody>
                  <a:tcPr/>
                </a:tc>
                <a:extLst>
                  <a:ext uri="{0D108BD9-81ED-4DB2-BD59-A6C34878D82A}">
                    <a16:rowId xmlns:a16="http://schemas.microsoft.com/office/drawing/2014/main" val="10004"/>
                  </a:ext>
                </a:extLst>
              </a:tr>
              <a:tr h="491232">
                <a:tc>
                  <a:txBody>
                    <a:bodyPr/>
                    <a:lstStyle/>
                    <a:p>
                      <a:pPr marL="0" indent="0">
                        <a:buFont typeface="+mj-lt"/>
                        <a:buNone/>
                      </a:pPr>
                      <a:r>
                        <a:rPr lang="en-GB" dirty="0"/>
                        <a:t>Bacteraemia</a:t>
                      </a:r>
                    </a:p>
                  </a:txBody>
                  <a:tcPr/>
                </a:tc>
                <a:tc>
                  <a:txBody>
                    <a:bodyPr/>
                    <a:lstStyle/>
                    <a:p>
                      <a:r>
                        <a:rPr lang="en-GB" dirty="0"/>
                        <a:t>Reaction to an infection where the body attacks its organs and tissues</a:t>
                      </a:r>
                    </a:p>
                  </a:txBody>
                  <a:tcPr/>
                </a:tc>
                <a:extLst>
                  <a:ext uri="{0D108BD9-81ED-4DB2-BD59-A6C34878D82A}">
                    <a16:rowId xmlns:a16="http://schemas.microsoft.com/office/drawing/2014/main" val="10005"/>
                  </a:ext>
                </a:extLst>
              </a:tr>
              <a:tr h="491232">
                <a:tc>
                  <a:txBody>
                    <a:bodyPr/>
                    <a:lstStyle/>
                    <a:p>
                      <a:pPr marL="0" indent="0">
                        <a:buFont typeface="+mj-lt"/>
                        <a:buNone/>
                      </a:pPr>
                      <a:r>
                        <a:rPr lang="en-GB" dirty="0"/>
                        <a:t>Redness, heat and swelling</a:t>
                      </a:r>
                    </a:p>
                  </a:txBody>
                  <a:tcPr/>
                </a:tc>
                <a:tc>
                  <a:txBody>
                    <a:bodyPr/>
                    <a:lstStyle/>
                    <a:p>
                      <a:r>
                        <a:rPr lang="en-GB" dirty="0"/>
                        <a:t>Supplies blood to every</a:t>
                      </a:r>
                      <a:r>
                        <a:rPr lang="en-GB" baseline="0" dirty="0"/>
                        <a:t> tissue of the body</a:t>
                      </a:r>
                      <a:endParaRPr lang="en-GB" dirty="0"/>
                    </a:p>
                  </a:txBody>
                  <a:tcPr/>
                </a:tc>
                <a:extLst>
                  <a:ext uri="{0D108BD9-81ED-4DB2-BD59-A6C34878D82A}">
                    <a16:rowId xmlns:a16="http://schemas.microsoft.com/office/drawing/2014/main" val="10006"/>
                  </a:ext>
                </a:extLst>
              </a:tr>
              <a:tr h="491232">
                <a:tc>
                  <a:txBody>
                    <a:bodyPr/>
                    <a:lstStyle/>
                    <a:p>
                      <a:pPr marL="0" indent="0">
                        <a:buFont typeface="+mj-lt"/>
                        <a:buNone/>
                      </a:pPr>
                      <a:r>
                        <a:rPr lang="en-GB" dirty="0"/>
                        <a:t>Dermis</a:t>
                      </a:r>
                    </a:p>
                  </a:txBody>
                  <a:tcPr/>
                </a:tc>
                <a:tc>
                  <a:txBody>
                    <a:bodyPr/>
                    <a:lstStyle/>
                    <a:p>
                      <a:r>
                        <a:rPr lang="en-GB" dirty="0"/>
                        <a:t>Inflammatory</a:t>
                      </a:r>
                      <a:r>
                        <a:rPr lang="en-GB" baseline="0" dirty="0"/>
                        <a:t> response to a skin trauma</a:t>
                      </a:r>
                      <a:endParaRPr lang="en-GB" dirty="0"/>
                    </a:p>
                  </a:txBody>
                  <a:tcPr/>
                </a:tc>
                <a:extLst>
                  <a:ext uri="{0D108BD9-81ED-4DB2-BD59-A6C34878D82A}">
                    <a16:rowId xmlns:a16="http://schemas.microsoft.com/office/drawing/2014/main" val="10007"/>
                  </a:ext>
                </a:extLst>
              </a:tr>
              <a:tr h="491232">
                <a:tc>
                  <a:txBody>
                    <a:bodyPr/>
                    <a:lstStyle/>
                    <a:p>
                      <a:pPr marL="0" indent="0">
                        <a:buFont typeface="+mj-lt"/>
                        <a:buNone/>
                      </a:pPr>
                      <a:r>
                        <a:rPr lang="en-GB" dirty="0"/>
                        <a:t>Lymphatic system</a:t>
                      </a:r>
                    </a:p>
                  </a:txBody>
                  <a:tcPr/>
                </a:tc>
                <a:tc>
                  <a:txBody>
                    <a:bodyPr/>
                    <a:lstStyle/>
                    <a:p>
                      <a:r>
                        <a:rPr lang="en-GB" dirty="0"/>
                        <a:t>Presence of bacteria</a:t>
                      </a:r>
                      <a:r>
                        <a:rPr lang="en-GB" baseline="0" dirty="0"/>
                        <a:t> in the blood stream</a:t>
                      </a:r>
                      <a:endParaRPr lang="en-GB" dirty="0"/>
                    </a:p>
                  </a:txBody>
                  <a:tcPr/>
                </a:tc>
                <a:extLst>
                  <a:ext uri="{0D108BD9-81ED-4DB2-BD59-A6C34878D82A}">
                    <a16:rowId xmlns:a16="http://schemas.microsoft.com/office/drawing/2014/main" val="10008"/>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5B3D4100-EE56-419B-9943-C44D59726693}"/>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372C00B5-D9DE-41A1-A78B-1C6CED35AF0A}"/>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444386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Quiz Answers</a:t>
            </a:r>
          </a:p>
        </p:txBody>
      </p:sp>
      <p:sp>
        <p:nvSpPr>
          <p:cNvPr id="3" name="Content Placeholder 2"/>
          <p:cNvSpPr>
            <a:spLocks noGrp="1"/>
          </p:cNvSpPr>
          <p:nvPr>
            <p:ph idx="1"/>
          </p:nvPr>
        </p:nvSpPr>
        <p:spPr/>
        <p:txBody>
          <a:bodyPr/>
          <a:lstStyle/>
          <a:p>
            <a:endParaRPr lang="en-GB"/>
          </a:p>
        </p:txBody>
      </p:sp>
      <p:graphicFrame>
        <p:nvGraphicFramePr>
          <p:cNvPr id="4" name="Content Placeholder 4"/>
          <p:cNvGraphicFramePr>
            <a:graphicFrameLocks/>
          </p:cNvGraphicFramePr>
          <p:nvPr>
            <p:extLst>
              <p:ext uri="{D42A27DB-BD31-4B8C-83A1-F6EECF244321}">
                <p14:modId xmlns:p14="http://schemas.microsoft.com/office/powerpoint/2010/main" val="2967276866"/>
              </p:ext>
            </p:extLst>
          </p:nvPr>
        </p:nvGraphicFramePr>
        <p:xfrm>
          <a:off x="467544" y="1340768"/>
          <a:ext cx="8229600" cy="4718784"/>
        </p:xfrm>
        <a:graphic>
          <a:graphicData uri="http://schemas.openxmlformats.org/drawingml/2006/table">
            <a:tbl>
              <a:tblPr firstRow="1" bandRow="1">
                <a:tableStyleId>{5C22544A-7EE6-4342-B048-85BDC9FD1C3A}</a:tableStyleId>
              </a:tblPr>
              <a:tblGrid>
                <a:gridCol w="3528392">
                  <a:extLst>
                    <a:ext uri="{9D8B030D-6E8A-4147-A177-3AD203B41FA5}">
                      <a16:colId xmlns:a16="http://schemas.microsoft.com/office/drawing/2014/main" val="20000"/>
                    </a:ext>
                  </a:extLst>
                </a:gridCol>
                <a:gridCol w="4701208">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Answer</a:t>
                      </a:r>
                    </a:p>
                  </a:txBody>
                  <a:tcPr/>
                </a:tc>
                <a:extLst>
                  <a:ext uri="{0D108BD9-81ED-4DB2-BD59-A6C34878D82A}">
                    <a16:rowId xmlns:a16="http://schemas.microsoft.com/office/drawing/2014/main" val="10000"/>
                  </a:ext>
                </a:extLst>
              </a:tr>
              <a:tr h="491232">
                <a:tc>
                  <a:txBody>
                    <a:bodyPr/>
                    <a:lstStyle/>
                    <a:p>
                      <a:pPr marL="0" indent="0">
                        <a:buFont typeface="+mj-lt"/>
                        <a:buNone/>
                      </a:pPr>
                      <a:r>
                        <a:rPr lang="en-GB" dirty="0"/>
                        <a:t>Inflammation</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GB" dirty="0"/>
                        <a:t> The skin’s response to infection or injury</a:t>
                      </a:r>
                    </a:p>
                  </a:txBody>
                  <a:tcPr/>
                </a:tc>
                <a:extLst>
                  <a:ext uri="{0D108BD9-81ED-4DB2-BD59-A6C34878D82A}">
                    <a16:rowId xmlns:a16="http://schemas.microsoft.com/office/drawing/2014/main" val="10001"/>
                  </a:ext>
                </a:extLst>
              </a:tr>
              <a:tr h="491232">
                <a:tc>
                  <a:txBody>
                    <a:bodyPr/>
                    <a:lstStyle/>
                    <a:p>
                      <a:pPr marL="0" indent="0">
                        <a:buFont typeface="+mj-lt"/>
                        <a:buNone/>
                      </a:pPr>
                      <a:r>
                        <a:rPr lang="en-GB" dirty="0"/>
                        <a:t>Circulatory</a:t>
                      </a:r>
                      <a:r>
                        <a:rPr lang="en-GB" baseline="0" dirty="0"/>
                        <a:t> system</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 Supplies blood to every</a:t>
                      </a:r>
                      <a:r>
                        <a:rPr lang="en-GB" baseline="0" dirty="0"/>
                        <a:t> tissue of the body</a:t>
                      </a:r>
                      <a:endParaRPr lang="en-GB" dirty="0"/>
                    </a:p>
                  </a:txBody>
                  <a:tcPr/>
                </a:tc>
                <a:extLst>
                  <a:ext uri="{0D108BD9-81ED-4DB2-BD59-A6C34878D82A}">
                    <a16:rowId xmlns:a16="http://schemas.microsoft.com/office/drawing/2014/main" val="10002"/>
                  </a:ext>
                </a:extLst>
              </a:tr>
              <a:tr h="491232">
                <a:tc>
                  <a:txBody>
                    <a:bodyPr/>
                    <a:lstStyle/>
                    <a:p>
                      <a:pPr marL="0" indent="0">
                        <a:buFont typeface="+mj-lt"/>
                        <a:buNone/>
                      </a:pPr>
                      <a:r>
                        <a:rPr lang="en-GB" dirty="0"/>
                        <a:t>Sepsis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Reaction to an infection where the body attacks its organs and tissues</a:t>
                      </a:r>
                    </a:p>
                  </a:txBody>
                  <a:tcPr/>
                </a:tc>
                <a:extLst>
                  <a:ext uri="{0D108BD9-81ED-4DB2-BD59-A6C34878D82A}">
                    <a16:rowId xmlns:a16="http://schemas.microsoft.com/office/drawing/2014/main" val="10003"/>
                  </a:ext>
                </a:extLst>
              </a:tr>
              <a:tr h="491232">
                <a:tc>
                  <a:txBody>
                    <a:bodyPr/>
                    <a:lstStyle/>
                    <a:p>
                      <a:pPr marL="0" indent="0">
                        <a:buFont typeface="+mj-lt"/>
                        <a:buNone/>
                      </a:pPr>
                      <a:r>
                        <a:rPr lang="en-GB" dirty="0"/>
                        <a:t>Skin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Acts</a:t>
                      </a:r>
                      <a:r>
                        <a:rPr lang="en-GB" baseline="0" dirty="0"/>
                        <a:t> as a barrier against infection</a:t>
                      </a:r>
                    </a:p>
                  </a:txBody>
                  <a:tcPr/>
                </a:tc>
                <a:extLst>
                  <a:ext uri="{0D108BD9-81ED-4DB2-BD59-A6C34878D82A}">
                    <a16:rowId xmlns:a16="http://schemas.microsoft.com/office/drawing/2014/main" val="10004"/>
                  </a:ext>
                </a:extLst>
              </a:tr>
              <a:tr h="491232">
                <a:tc>
                  <a:txBody>
                    <a:bodyPr/>
                    <a:lstStyle/>
                    <a:p>
                      <a:pPr marL="0" indent="0">
                        <a:buFont typeface="+mj-lt"/>
                        <a:buNone/>
                      </a:pPr>
                      <a:r>
                        <a:rPr lang="en-GB" dirty="0"/>
                        <a:t>Bacteraemia</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Presence of bacteria</a:t>
                      </a:r>
                      <a:r>
                        <a:rPr lang="en-GB" baseline="0" dirty="0"/>
                        <a:t> in the blood stream</a:t>
                      </a:r>
                    </a:p>
                  </a:txBody>
                  <a:tcPr/>
                </a:tc>
                <a:extLst>
                  <a:ext uri="{0D108BD9-81ED-4DB2-BD59-A6C34878D82A}">
                    <a16:rowId xmlns:a16="http://schemas.microsoft.com/office/drawing/2014/main" val="10005"/>
                  </a:ext>
                </a:extLst>
              </a:tr>
              <a:tr h="491232">
                <a:tc>
                  <a:txBody>
                    <a:bodyPr/>
                    <a:lstStyle/>
                    <a:p>
                      <a:pPr marL="0" indent="0">
                        <a:buFont typeface="+mj-lt"/>
                        <a:buNone/>
                      </a:pPr>
                      <a:r>
                        <a:rPr lang="en-GB" dirty="0"/>
                        <a:t>Redness, heat and swelling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Inflammatory</a:t>
                      </a:r>
                      <a:r>
                        <a:rPr lang="en-GB" baseline="0" dirty="0"/>
                        <a:t> response to a skin trauma</a:t>
                      </a:r>
                    </a:p>
                  </a:txBody>
                  <a:tcPr/>
                </a:tc>
                <a:extLst>
                  <a:ext uri="{0D108BD9-81ED-4DB2-BD59-A6C34878D82A}">
                    <a16:rowId xmlns:a16="http://schemas.microsoft.com/office/drawing/2014/main" val="10006"/>
                  </a:ext>
                </a:extLst>
              </a:tr>
              <a:tr h="491232">
                <a:tc>
                  <a:txBody>
                    <a:bodyPr/>
                    <a:lstStyle/>
                    <a:p>
                      <a:pPr marL="0" indent="0">
                        <a:buFont typeface="+mj-lt"/>
                        <a:buNone/>
                      </a:pPr>
                      <a:r>
                        <a:rPr lang="en-GB" dirty="0"/>
                        <a:t>Dermis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Contains blood vessels</a:t>
                      </a:r>
                    </a:p>
                  </a:txBody>
                  <a:tcPr/>
                </a:tc>
                <a:extLst>
                  <a:ext uri="{0D108BD9-81ED-4DB2-BD59-A6C34878D82A}">
                    <a16:rowId xmlns:a16="http://schemas.microsoft.com/office/drawing/2014/main" val="10007"/>
                  </a:ext>
                </a:extLst>
              </a:tr>
              <a:tr h="491232">
                <a:tc>
                  <a:txBody>
                    <a:bodyPr/>
                    <a:lstStyle/>
                    <a:p>
                      <a:pPr marL="0" indent="0">
                        <a:buFont typeface="+mj-lt"/>
                        <a:buNone/>
                      </a:pPr>
                      <a:r>
                        <a:rPr lang="en-GB" dirty="0"/>
                        <a:t>Lymphatic system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Is</a:t>
                      </a:r>
                      <a:r>
                        <a:rPr lang="en-GB" baseline="0" dirty="0"/>
                        <a:t> important in the defence mechanisms of the body</a:t>
                      </a:r>
                    </a:p>
                  </a:txBody>
                  <a:tcPr/>
                </a:tc>
                <a:extLst>
                  <a:ext uri="{0D108BD9-81ED-4DB2-BD59-A6C34878D82A}">
                    <a16:rowId xmlns:a16="http://schemas.microsoft.com/office/drawing/2014/main" val="10008"/>
                  </a:ext>
                </a:extLst>
              </a:tr>
            </a:tbl>
          </a:graphicData>
        </a:graphic>
      </p:graphicFrame>
      <p:pic>
        <p:nvPicPr>
          <p:cNvPr id="5" name="Picture 4" descr="A picture containing text&#10;&#10;Description automatically generated">
            <a:extLst>
              <a:ext uri="{FF2B5EF4-FFF2-40B4-BE49-F238E27FC236}">
                <a16:creationId xmlns:a16="http://schemas.microsoft.com/office/drawing/2014/main" id="{810BC65C-439E-4D2A-A6EA-2CA0D4E77889}"/>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6A7CE8B6-9D72-40E5-8969-A98B81096E0E}"/>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4705258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b="1" dirty="0"/>
              <a:t>Quiz 2 – True or False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73483042"/>
              </p:ext>
            </p:extLst>
          </p:nvPr>
        </p:nvGraphicFramePr>
        <p:xfrm>
          <a:off x="467544" y="1268760"/>
          <a:ext cx="8229600" cy="5016480"/>
        </p:xfrm>
        <a:graphic>
          <a:graphicData uri="http://schemas.openxmlformats.org/drawingml/2006/table">
            <a:tbl>
              <a:tblPr firstRow="1" bandRow="1">
                <a:tableStyleId>{5C22544A-7EE6-4342-B048-85BDC9FD1C3A}</a:tableStyleId>
              </a:tblPr>
              <a:tblGrid>
                <a:gridCol w="6203032">
                  <a:extLst>
                    <a:ext uri="{9D8B030D-6E8A-4147-A177-3AD203B41FA5}">
                      <a16:colId xmlns:a16="http://schemas.microsoft.com/office/drawing/2014/main" val="20000"/>
                    </a:ext>
                  </a:extLst>
                </a:gridCol>
                <a:gridCol w="2026568">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True</a:t>
                      </a:r>
                      <a:r>
                        <a:rPr lang="en-GB" baseline="0" dirty="0"/>
                        <a:t> or False</a:t>
                      </a:r>
                      <a:endParaRPr lang="en-GB" dirty="0"/>
                    </a:p>
                  </a:txBody>
                  <a:tcPr/>
                </a:tc>
                <a:extLst>
                  <a:ext uri="{0D108BD9-81ED-4DB2-BD59-A6C34878D82A}">
                    <a16:rowId xmlns:a16="http://schemas.microsoft.com/office/drawing/2014/main" val="10000"/>
                  </a:ext>
                </a:extLst>
              </a:tr>
              <a:tr h="491232">
                <a:tc>
                  <a:txBody>
                    <a:bodyPr/>
                    <a:lstStyle/>
                    <a:p>
                      <a:r>
                        <a:rPr lang="en-GB" dirty="0"/>
                        <a:t>Pathogens</a:t>
                      </a:r>
                      <a:r>
                        <a:rPr lang="en-GB" baseline="0" dirty="0"/>
                        <a:t> can enter the body through intact skin</a:t>
                      </a:r>
                      <a:endParaRPr lang="en-GB" dirty="0"/>
                    </a:p>
                  </a:txBody>
                  <a:tcPr/>
                </a:tc>
                <a:tc>
                  <a:txBody>
                    <a:bodyPr/>
                    <a:lstStyle/>
                    <a:p>
                      <a:endParaRPr lang="en-GB" dirty="0"/>
                    </a:p>
                  </a:txBody>
                  <a:tcPr/>
                </a:tc>
                <a:extLst>
                  <a:ext uri="{0D108BD9-81ED-4DB2-BD59-A6C34878D82A}">
                    <a16:rowId xmlns:a16="http://schemas.microsoft.com/office/drawing/2014/main" val="10001"/>
                  </a:ext>
                </a:extLst>
              </a:tr>
              <a:tr h="491232">
                <a:tc>
                  <a:txBody>
                    <a:bodyPr/>
                    <a:lstStyle/>
                    <a:p>
                      <a:r>
                        <a:rPr lang="en-GB" dirty="0"/>
                        <a:t>Fever, high temperature and rapid breathing are</a:t>
                      </a:r>
                      <a:r>
                        <a:rPr lang="en-GB" baseline="0" dirty="0"/>
                        <a:t> symptoms of sepsis</a:t>
                      </a:r>
                      <a:endParaRPr lang="en-GB" dirty="0"/>
                    </a:p>
                  </a:txBody>
                  <a:tcPr/>
                </a:tc>
                <a:tc>
                  <a:txBody>
                    <a:bodyPr/>
                    <a:lstStyle/>
                    <a:p>
                      <a:endParaRPr lang="en-GB"/>
                    </a:p>
                  </a:txBody>
                  <a:tcPr/>
                </a:tc>
                <a:extLst>
                  <a:ext uri="{0D108BD9-81ED-4DB2-BD59-A6C34878D82A}">
                    <a16:rowId xmlns:a16="http://schemas.microsoft.com/office/drawing/2014/main" val="10002"/>
                  </a:ext>
                </a:extLst>
              </a:tr>
              <a:tr h="491232">
                <a:tc>
                  <a:txBody>
                    <a:bodyPr/>
                    <a:lstStyle/>
                    <a:p>
                      <a:r>
                        <a:rPr lang="en-GB" dirty="0"/>
                        <a:t>The healing process can compromised if</a:t>
                      </a:r>
                      <a:r>
                        <a:rPr lang="en-GB" baseline="0" dirty="0"/>
                        <a:t> a client has an underlying health condition</a:t>
                      </a:r>
                      <a:endParaRPr lang="en-GB" dirty="0"/>
                    </a:p>
                  </a:txBody>
                  <a:tcPr/>
                </a:tc>
                <a:tc>
                  <a:txBody>
                    <a:bodyPr/>
                    <a:lstStyle/>
                    <a:p>
                      <a:endParaRPr lang="en-GB"/>
                    </a:p>
                  </a:txBody>
                  <a:tcPr/>
                </a:tc>
                <a:extLst>
                  <a:ext uri="{0D108BD9-81ED-4DB2-BD59-A6C34878D82A}">
                    <a16:rowId xmlns:a16="http://schemas.microsoft.com/office/drawing/2014/main" val="10003"/>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Poor</a:t>
                      </a:r>
                      <a:r>
                        <a:rPr lang="en-GB" baseline="0" dirty="0"/>
                        <a:t> aftercare will not affect the rate of wound healing</a:t>
                      </a:r>
                      <a:endParaRPr lang="en-GB" dirty="0"/>
                    </a:p>
                  </a:txBody>
                  <a:tcPr/>
                </a:tc>
                <a:tc>
                  <a:txBody>
                    <a:bodyPr/>
                    <a:lstStyle/>
                    <a:p>
                      <a:endParaRPr lang="en-GB"/>
                    </a:p>
                  </a:txBody>
                  <a:tcPr/>
                </a:tc>
                <a:extLst>
                  <a:ext uri="{0D108BD9-81ED-4DB2-BD59-A6C34878D82A}">
                    <a16:rowId xmlns:a16="http://schemas.microsoft.com/office/drawing/2014/main" val="10004"/>
                  </a:ext>
                </a:extLst>
              </a:tr>
              <a:tr h="491232">
                <a:tc>
                  <a:txBody>
                    <a:bodyPr/>
                    <a:lstStyle/>
                    <a:p>
                      <a:r>
                        <a:rPr lang="en-GB" dirty="0"/>
                        <a:t>A good blood supply, good nutritional status</a:t>
                      </a:r>
                      <a:r>
                        <a:rPr lang="en-GB" baseline="0" dirty="0"/>
                        <a:t> and the absence of bacterial infection increase the rate of wound healing</a:t>
                      </a:r>
                      <a:endParaRPr lang="en-GB" dirty="0"/>
                    </a:p>
                  </a:txBody>
                  <a:tcPr/>
                </a:tc>
                <a:tc>
                  <a:txBody>
                    <a:bodyPr/>
                    <a:lstStyle/>
                    <a:p>
                      <a:endParaRPr lang="en-GB"/>
                    </a:p>
                  </a:txBody>
                  <a:tcPr/>
                </a:tc>
                <a:extLst>
                  <a:ext uri="{0D108BD9-81ED-4DB2-BD59-A6C34878D82A}">
                    <a16:rowId xmlns:a16="http://schemas.microsoft.com/office/drawing/2014/main" val="10005"/>
                  </a:ext>
                </a:extLst>
              </a:tr>
              <a:tr h="491232">
                <a:tc>
                  <a:txBody>
                    <a:bodyPr/>
                    <a:lstStyle/>
                    <a:p>
                      <a:r>
                        <a:rPr lang="en-GB" dirty="0"/>
                        <a:t>Bacteraemia</a:t>
                      </a:r>
                      <a:r>
                        <a:rPr lang="en-GB" baseline="0" dirty="0"/>
                        <a:t> and Sepsis are the same thing</a:t>
                      </a:r>
                      <a:endParaRPr lang="en-GB" dirty="0"/>
                    </a:p>
                  </a:txBody>
                  <a:tcPr/>
                </a:tc>
                <a:tc>
                  <a:txBody>
                    <a:bodyPr/>
                    <a:lstStyle/>
                    <a:p>
                      <a:endParaRPr lang="en-GB"/>
                    </a:p>
                  </a:txBody>
                  <a:tcPr/>
                </a:tc>
                <a:extLst>
                  <a:ext uri="{0D108BD9-81ED-4DB2-BD59-A6C34878D82A}">
                    <a16:rowId xmlns:a16="http://schemas.microsoft.com/office/drawing/2014/main" val="10006"/>
                  </a:ext>
                </a:extLst>
              </a:tr>
              <a:tr h="491232">
                <a:tc>
                  <a:txBody>
                    <a:bodyPr/>
                    <a:lstStyle/>
                    <a:p>
                      <a:r>
                        <a:rPr lang="en-GB" dirty="0"/>
                        <a:t>Streptococcal</a:t>
                      </a:r>
                      <a:r>
                        <a:rPr lang="en-GB" baseline="0" dirty="0"/>
                        <a:t> infections commonly affect the healing process</a:t>
                      </a:r>
                      <a:endParaRPr lang="en-GB" dirty="0"/>
                    </a:p>
                  </a:txBody>
                  <a:tcPr/>
                </a:tc>
                <a:tc>
                  <a:txBody>
                    <a:bodyPr/>
                    <a:lstStyle/>
                    <a:p>
                      <a:endParaRPr lang="en-GB" dirty="0"/>
                    </a:p>
                  </a:txBody>
                  <a:tcPr/>
                </a:tc>
                <a:extLst>
                  <a:ext uri="{0D108BD9-81ED-4DB2-BD59-A6C34878D82A}">
                    <a16:rowId xmlns:a16="http://schemas.microsoft.com/office/drawing/2014/main" val="10007"/>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 primary healing process is a</a:t>
                      </a:r>
                      <a:r>
                        <a:rPr lang="en-GB" baseline="0" dirty="0"/>
                        <a:t> repair process</a:t>
                      </a:r>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10008"/>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D5CD4F5D-0029-42F1-A4A2-4C1486EAB130}"/>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D2C0B002-8FAE-4DB4-96C0-25D733D0BAC3}"/>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79618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sz="3200" b="1" dirty="0"/>
              <a:t>Quiz 2 – Answers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17509212"/>
              </p:ext>
            </p:extLst>
          </p:nvPr>
        </p:nvGraphicFramePr>
        <p:xfrm>
          <a:off x="467544" y="1340768"/>
          <a:ext cx="8229600" cy="4867632"/>
        </p:xfrm>
        <a:graphic>
          <a:graphicData uri="http://schemas.openxmlformats.org/drawingml/2006/table">
            <a:tbl>
              <a:tblPr firstRow="1" bandRow="1">
                <a:tableStyleId>{5C22544A-7EE6-4342-B048-85BDC9FD1C3A}</a:tableStyleId>
              </a:tblPr>
              <a:tblGrid>
                <a:gridCol w="6203032">
                  <a:extLst>
                    <a:ext uri="{9D8B030D-6E8A-4147-A177-3AD203B41FA5}">
                      <a16:colId xmlns:a16="http://schemas.microsoft.com/office/drawing/2014/main" val="20000"/>
                    </a:ext>
                  </a:extLst>
                </a:gridCol>
                <a:gridCol w="2026568">
                  <a:extLst>
                    <a:ext uri="{9D8B030D-6E8A-4147-A177-3AD203B41FA5}">
                      <a16:colId xmlns:a16="http://schemas.microsoft.com/office/drawing/2014/main" val="20001"/>
                    </a:ext>
                  </a:extLst>
                </a:gridCol>
              </a:tblGrid>
              <a:tr h="491232">
                <a:tc>
                  <a:txBody>
                    <a:bodyPr/>
                    <a:lstStyle/>
                    <a:p>
                      <a:pPr algn="ctr"/>
                      <a:r>
                        <a:rPr lang="en-GB" dirty="0"/>
                        <a:t>Question</a:t>
                      </a:r>
                    </a:p>
                  </a:txBody>
                  <a:tcPr/>
                </a:tc>
                <a:tc>
                  <a:txBody>
                    <a:bodyPr/>
                    <a:lstStyle/>
                    <a:p>
                      <a:pPr algn="ctr"/>
                      <a:r>
                        <a:rPr lang="en-GB" dirty="0"/>
                        <a:t>True</a:t>
                      </a:r>
                      <a:r>
                        <a:rPr lang="en-GB" baseline="0" dirty="0"/>
                        <a:t> or False</a:t>
                      </a:r>
                      <a:endParaRPr lang="en-GB" dirty="0"/>
                    </a:p>
                  </a:txBody>
                  <a:tcPr/>
                </a:tc>
                <a:extLst>
                  <a:ext uri="{0D108BD9-81ED-4DB2-BD59-A6C34878D82A}">
                    <a16:rowId xmlns:a16="http://schemas.microsoft.com/office/drawing/2014/main" val="10000"/>
                  </a:ext>
                </a:extLst>
              </a:tr>
              <a:tr h="491232">
                <a:tc>
                  <a:txBody>
                    <a:bodyPr/>
                    <a:lstStyle/>
                    <a:p>
                      <a:r>
                        <a:rPr lang="en-GB" dirty="0"/>
                        <a:t>Pathogens</a:t>
                      </a:r>
                      <a:r>
                        <a:rPr lang="en-GB" baseline="0" dirty="0"/>
                        <a:t> can enter the body through intact skin</a:t>
                      </a:r>
                      <a:endParaRPr lang="en-GB" dirty="0"/>
                    </a:p>
                  </a:txBody>
                  <a:tcPr/>
                </a:tc>
                <a:tc>
                  <a:txBody>
                    <a:bodyPr/>
                    <a:lstStyle/>
                    <a:p>
                      <a:pPr algn="ctr"/>
                      <a:r>
                        <a:rPr lang="en-GB" dirty="0"/>
                        <a:t>False</a:t>
                      </a:r>
                    </a:p>
                  </a:txBody>
                  <a:tcPr/>
                </a:tc>
                <a:extLst>
                  <a:ext uri="{0D108BD9-81ED-4DB2-BD59-A6C34878D82A}">
                    <a16:rowId xmlns:a16="http://schemas.microsoft.com/office/drawing/2014/main" val="10001"/>
                  </a:ext>
                </a:extLst>
              </a:tr>
              <a:tr h="491232">
                <a:tc>
                  <a:txBody>
                    <a:bodyPr/>
                    <a:lstStyle/>
                    <a:p>
                      <a:r>
                        <a:rPr lang="en-GB" dirty="0"/>
                        <a:t>Fever, high temperature and rapid breathing are</a:t>
                      </a:r>
                      <a:r>
                        <a:rPr lang="en-GB" baseline="0" dirty="0"/>
                        <a:t> symptoms of sepsis</a:t>
                      </a:r>
                      <a:endParaRPr lang="en-GB" dirty="0"/>
                    </a:p>
                  </a:txBody>
                  <a:tcPr/>
                </a:tc>
                <a:tc>
                  <a:txBody>
                    <a:bodyPr/>
                    <a:lstStyle/>
                    <a:p>
                      <a:pPr algn="ctr"/>
                      <a:r>
                        <a:rPr lang="en-GB" dirty="0"/>
                        <a:t>True</a:t>
                      </a:r>
                    </a:p>
                  </a:txBody>
                  <a:tcPr/>
                </a:tc>
                <a:extLst>
                  <a:ext uri="{0D108BD9-81ED-4DB2-BD59-A6C34878D82A}">
                    <a16:rowId xmlns:a16="http://schemas.microsoft.com/office/drawing/2014/main" val="10002"/>
                  </a:ext>
                </a:extLst>
              </a:tr>
              <a:tr h="491232">
                <a:tc>
                  <a:txBody>
                    <a:bodyPr/>
                    <a:lstStyle/>
                    <a:p>
                      <a:r>
                        <a:rPr lang="en-GB" dirty="0"/>
                        <a:t>The healing process can compromised if</a:t>
                      </a:r>
                      <a:r>
                        <a:rPr lang="en-GB" baseline="0" dirty="0"/>
                        <a:t> a client has an underlying health condition</a:t>
                      </a:r>
                      <a:endParaRPr lang="en-GB" dirty="0"/>
                    </a:p>
                  </a:txBody>
                  <a:tcPr/>
                </a:tc>
                <a:tc>
                  <a:txBody>
                    <a:bodyPr/>
                    <a:lstStyle/>
                    <a:p>
                      <a:pPr algn="ctr"/>
                      <a:r>
                        <a:rPr lang="en-GB" dirty="0"/>
                        <a:t>True</a:t>
                      </a:r>
                    </a:p>
                  </a:txBody>
                  <a:tcPr/>
                </a:tc>
                <a:extLst>
                  <a:ext uri="{0D108BD9-81ED-4DB2-BD59-A6C34878D82A}">
                    <a16:rowId xmlns:a16="http://schemas.microsoft.com/office/drawing/2014/main" val="10003"/>
                  </a:ext>
                </a:extLst>
              </a:tr>
              <a:tr h="4912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Poor</a:t>
                      </a:r>
                      <a:r>
                        <a:rPr lang="en-GB" baseline="0" dirty="0"/>
                        <a:t> aftercare will not affect the rate of wound healing</a:t>
                      </a:r>
                      <a:endParaRPr lang="en-GB" dirty="0"/>
                    </a:p>
                  </a:txBody>
                  <a:tcPr/>
                </a:tc>
                <a:tc>
                  <a:txBody>
                    <a:bodyPr/>
                    <a:lstStyle/>
                    <a:p>
                      <a:pPr algn="ctr"/>
                      <a:r>
                        <a:rPr lang="en-GB" dirty="0"/>
                        <a:t>False</a:t>
                      </a:r>
                    </a:p>
                  </a:txBody>
                  <a:tcPr/>
                </a:tc>
                <a:extLst>
                  <a:ext uri="{0D108BD9-81ED-4DB2-BD59-A6C34878D82A}">
                    <a16:rowId xmlns:a16="http://schemas.microsoft.com/office/drawing/2014/main" val="10004"/>
                  </a:ext>
                </a:extLst>
              </a:tr>
              <a:tr h="491232">
                <a:tc>
                  <a:txBody>
                    <a:bodyPr/>
                    <a:lstStyle/>
                    <a:p>
                      <a:r>
                        <a:rPr lang="en-GB" dirty="0"/>
                        <a:t>A good blood supply, good nutritional status</a:t>
                      </a:r>
                      <a:r>
                        <a:rPr lang="en-GB" baseline="0" dirty="0"/>
                        <a:t> and the absence of bacterial infection increase the rate of wound healing</a:t>
                      </a:r>
                      <a:endParaRPr lang="en-GB" dirty="0"/>
                    </a:p>
                  </a:txBody>
                  <a:tcPr/>
                </a:tc>
                <a:tc>
                  <a:txBody>
                    <a:bodyPr/>
                    <a:lstStyle/>
                    <a:p>
                      <a:pPr algn="ctr"/>
                      <a:r>
                        <a:rPr lang="en-GB" dirty="0"/>
                        <a:t>True</a:t>
                      </a:r>
                    </a:p>
                  </a:txBody>
                  <a:tcPr/>
                </a:tc>
                <a:extLst>
                  <a:ext uri="{0D108BD9-81ED-4DB2-BD59-A6C34878D82A}">
                    <a16:rowId xmlns:a16="http://schemas.microsoft.com/office/drawing/2014/main" val="10005"/>
                  </a:ext>
                </a:extLst>
              </a:tr>
              <a:tr h="491232">
                <a:tc>
                  <a:txBody>
                    <a:bodyPr/>
                    <a:lstStyle/>
                    <a:p>
                      <a:r>
                        <a:rPr lang="en-GB" dirty="0"/>
                        <a:t>Bacteraemia</a:t>
                      </a:r>
                      <a:r>
                        <a:rPr lang="en-GB" baseline="0" dirty="0"/>
                        <a:t> and Sepsis are the same thing</a:t>
                      </a:r>
                      <a:endParaRPr lang="en-GB" dirty="0"/>
                    </a:p>
                  </a:txBody>
                  <a:tcPr/>
                </a:tc>
                <a:tc>
                  <a:txBody>
                    <a:bodyPr/>
                    <a:lstStyle/>
                    <a:p>
                      <a:pPr algn="ctr"/>
                      <a:r>
                        <a:rPr lang="en-GB" dirty="0"/>
                        <a:t>False</a:t>
                      </a:r>
                    </a:p>
                  </a:txBody>
                  <a:tcPr/>
                </a:tc>
                <a:extLst>
                  <a:ext uri="{0D108BD9-81ED-4DB2-BD59-A6C34878D82A}">
                    <a16:rowId xmlns:a16="http://schemas.microsoft.com/office/drawing/2014/main" val="10006"/>
                  </a:ext>
                </a:extLst>
              </a:tr>
              <a:tr h="491232">
                <a:tc>
                  <a:txBody>
                    <a:bodyPr/>
                    <a:lstStyle/>
                    <a:p>
                      <a:r>
                        <a:rPr lang="en-GB" dirty="0"/>
                        <a:t>Streptococcal</a:t>
                      </a:r>
                      <a:r>
                        <a:rPr lang="en-GB" baseline="0" dirty="0"/>
                        <a:t> infections commonly affect the healing process</a:t>
                      </a:r>
                    </a:p>
                  </a:txBody>
                  <a:tcPr/>
                </a:tc>
                <a:tc>
                  <a:txBody>
                    <a:bodyPr/>
                    <a:lstStyle/>
                    <a:p>
                      <a:pPr algn="ctr"/>
                      <a:r>
                        <a:rPr lang="en-GB" dirty="0"/>
                        <a:t>True</a:t>
                      </a:r>
                    </a:p>
                  </a:txBody>
                  <a:tcPr/>
                </a:tc>
                <a:extLst>
                  <a:ext uri="{0D108BD9-81ED-4DB2-BD59-A6C34878D82A}">
                    <a16:rowId xmlns:a16="http://schemas.microsoft.com/office/drawing/2014/main" val="10007"/>
                  </a:ext>
                </a:extLst>
              </a:tr>
              <a:tr h="491232">
                <a:tc>
                  <a:txBody>
                    <a:bodyPr/>
                    <a:lstStyle/>
                    <a:p>
                      <a:r>
                        <a:rPr lang="en-GB" dirty="0"/>
                        <a:t>The primary healing process is a</a:t>
                      </a:r>
                      <a:r>
                        <a:rPr lang="en-GB" baseline="0" dirty="0"/>
                        <a:t> repair process</a:t>
                      </a:r>
                      <a:endParaRPr lang="en-GB" dirty="0"/>
                    </a:p>
                  </a:txBody>
                  <a:tcPr/>
                </a:tc>
                <a:tc>
                  <a:txBody>
                    <a:bodyPr/>
                    <a:lstStyle/>
                    <a:p>
                      <a:pPr algn="ctr"/>
                      <a:r>
                        <a:rPr lang="en-GB" dirty="0"/>
                        <a:t>True</a:t>
                      </a:r>
                    </a:p>
                  </a:txBody>
                  <a:tcPr/>
                </a:tc>
                <a:extLst>
                  <a:ext uri="{0D108BD9-81ED-4DB2-BD59-A6C34878D82A}">
                    <a16:rowId xmlns:a16="http://schemas.microsoft.com/office/drawing/2014/main" val="10008"/>
                  </a:ext>
                </a:extLst>
              </a:tr>
            </a:tbl>
          </a:graphicData>
        </a:graphic>
      </p:graphicFrame>
      <p:pic>
        <p:nvPicPr>
          <p:cNvPr id="4" name="Picture 3" descr="A picture containing text&#10;&#10;Description automatically generated">
            <a:extLst>
              <a:ext uri="{FF2B5EF4-FFF2-40B4-BE49-F238E27FC236}">
                <a16:creationId xmlns:a16="http://schemas.microsoft.com/office/drawing/2014/main" id="{DAAA280E-3FE6-4550-A8C2-23C325ED82C8}"/>
              </a:ext>
            </a:extLst>
          </p:cNvPr>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7D61D90F-B499-4C91-AC6A-BDD990116ECA}"/>
              </a:ext>
            </a:extLst>
          </p:cNvPr>
          <p:cNvPicPr>
            <a:picLocks noChangeAspect="1"/>
          </p:cNvPicPr>
          <p:nvPr/>
        </p:nvPicPr>
        <p:blipFill>
          <a:blip r:embed="rId4"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24089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GB" sz="3200" b="1" dirty="0"/>
              <a:t>The skin and its main functions</a:t>
            </a:r>
            <a:br>
              <a:rPr lang="en-GB" sz="3200" b="1" dirty="0"/>
            </a:br>
            <a:r>
              <a:rPr lang="en-GB" sz="2400" dirty="0"/>
              <a:t>Acts as a barrier against chemicals and invasion by micro-organisms</a:t>
            </a:r>
            <a:endParaRPr lang="en-GB" sz="3200" dirty="0"/>
          </a:p>
        </p:txBody>
      </p:sp>
      <p:sp>
        <p:nvSpPr>
          <p:cNvPr id="3" name="Content Placeholder 2"/>
          <p:cNvSpPr>
            <a:spLocks noGrp="1"/>
          </p:cNvSpPr>
          <p:nvPr>
            <p:ph idx="1"/>
          </p:nvPr>
        </p:nvSpPr>
        <p:spPr>
          <a:xfrm>
            <a:off x="467544" y="1124744"/>
            <a:ext cx="8219256" cy="5001419"/>
          </a:xfrm>
        </p:spPr>
        <p:txBody>
          <a:bodyPr>
            <a:normAutofit/>
          </a:bodyPr>
          <a:lstStyle/>
          <a:p>
            <a:pPr lvl="0"/>
            <a:endParaRPr lang="en-GB" sz="2400" b="1" dirty="0"/>
          </a:p>
          <a:p>
            <a:pPr lvl="0"/>
            <a:r>
              <a:rPr lang="en-GB" sz="2400" b="1" dirty="0"/>
              <a:t>Protection against</a:t>
            </a:r>
            <a:r>
              <a:rPr lang="en-GB" sz="2400" dirty="0"/>
              <a:t>:</a:t>
            </a:r>
          </a:p>
          <a:p>
            <a:pPr lvl="1"/>
            <a:r>
              <a:rPr lang="en-GB" sz="2400" dirty="0"/>
              <a:t>Potential pathogenic organisms</a:t>
            </a:r>
          </a:p>
          <a:p>
            <a:pPr lvl="1"/>
            <a:r>
              <a:rPr lang="en-GB" sz="2400" dirty="0"/>
              <a:t>Chemical damage</a:t>
            </a:r>
          </a:p>
          <a:p>
            <a:pPr lvl="1"/>
            <a:r>
              <a:rPr lang="en-GB" sz="2400" dirty="0"/>
              <a:t>Physical injury</a:t>
            </a:r>
          </a:p>
          <a:p>
            <a:pPr lvl="1"/>
            <a:r>
              <a:rPr lang="en-GB" sz="2400" dirty="0"/>
              <a:t>Ultraviolet radiation from the sun</a:t>
            </a:r>
          </a:p>
          <a:p>
            <a:pPr lvl="1"/>
            <a:r>
              <a:rPr lang="en-GB" sz="2400" dirty="0"/>
              <a:t>Dehydration</a:t>
            </a:r>
          </a:p>
          <a:p>
            <a:r>
              <a:rPr lang="en-GB" sz="2400" b="1" dirty="0"/>
              <a:t>Temperature control</a:t>
            </a:r>
          </a:p>
          <a:p>
            <a:r>
              <a:rPr lang="en-GB" sz="2400" b="1" dirty="0"/>
              <a:t>Sensory</a:t>
            </a:r>
          </a:p>
          <a:p>
            <a:r>
              <a:rPr lang="en-GB" sz="2400" b="1" dirty="0"/>
              <a:t>Immunity</a:t>
            </a:r>
          </a:p>
          <a:p>
            <a:r>
              <a:rPr lang="en-GB" sz="2400" b="1" dirty="0"/>
              <a:t>Vitamin D production</a:t>
            </a:r>
          </a:p>
          <a:p>
            <a:endParaRPr lang="en-GB" sz="2400" dirty="0"/>
          </a:p>
          <a:p>
            <a:pPr marL="0" indent="0">
              <a:buNone/>
            </a:pPr>
            <a:endParaRPr lang="en-GB" sz="2800" dirty="0"/>
          </a:p>
        </p:txBody>
      </p:sp>
      <p:pic>
        <p:nvPicPr>
          <p:cNvPr id="4" name="Picture 3" descr="A picture containing text&#10;&#10;Description automatically generated">
            <a:extLst>
              <a:ext uri="{FF2B5EF4-FFF2-40B4-BE49-F238E27FC236}">
                <a16:creationId xmlns:a16="http://schemas.microsoft.com/office/drawing/2014/main" id="{06CE0A20-07A8-4976-B444-3130741607C8}"/>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474996" y="419389"/>
            <a:ext cx="426085" cy="338455"/>
          </a:xfrm>
          <a:prstGeom prst="rect">
            <a:avLst/>
          </a:prstGeom>
          <a:noFill/>
          <a:ln>
            <a:noFill/>
          </a:ln>
        </p:spPr>
      </p:pic>
      <p:pic>
        <p:nvPicPr>
          <p:cNvPr id="5" name="Picture 4" descr="RSPH_M_4C">
            <a:extLst>
              <a:ext uri="{FF2B5EF4-FFF2-40B4-BE49-F238E27FC236}">
                <a16:creationId xmlns:a16="http://schemas.microsoft.com/office/drawing/2014/main" id="{1C36717E-6B0F-4A13-80CE-890E1D10D9EA}"/>
              </a:ext>
            </a:extLst>
          </p:cNvPr>
          <p:cNvPicPr>
            <a:picLocks noChangeAspect="1"/>
          </p:cNvPicPr>
          <p:nvPr/>
        </p:nvPicPr>
        <p:blipFill>
          <a:blip r:embed="rId5" cstate="print"/>
          <a:srcRect/>
          <a:stretch>
            <a:fillRect/>
          </a:stretch>
        </p:blipFill>
        <p:spPr bwMode="auto">
          <a:xfrm>
            <a:off x="8120364" y="471769"/>
            <a:ext cx="548640" cy="226060"/>
          </a:xfrm>
          <a:prstGeom prst="rect">
            <a:avLst/>
          </a:prstGeom>
          <a:noFill/>
          <a:ln w="9525">
            <a:noFill/>
            <a:miter lim="800000"/>
            <a:headEnd/>
            <a:tailEnd/>
          </a:ln>
        </p:spPr>
      </p:pic>
    </p:spTree>
    <p:extLst>
      <p:ext uri="{BB962C8B-B14F-4D97-AF65-F5344CB8AC3E}">
        <p14:creationId xmlns:p14="http://schemas.microsoft.com/office/powerpoint/2010/main" val="2278519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The structure of the skin (1)</a:t>
            </a:r>
          </a:p>
        </p:txBody>
      </p:sp>
      <p:sp>
        <p:nvSpPr>
          <p:cNvPr id="3" name="Content Placeholder 2"/>
          <p:cNvSpPr>
            <a:spLocks noGrp="1"/>
          </p:cNvSpPr>
          <p:nvPr>
            <p:ph idx="1"/>
          </p:nvPr>
        </p:nvSpPr>
        <p:spPr>
          <a:xfrm>
            <a:off x="467544" y="1196752"/>
            <a:ext cx="8219256" cy="5184576"/>
          </a:xfrm>
        </p:spPr>
        <p:txBody>
          <a:bodyPr>
            <a:normAutofit lnSpcReduction="10000"/>
          </a:bodyPr>
          <a:lstStyle/>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endParaRPr lang="en-GB" sz="1800" dirty="0"/>
          </a:p>
          <a:p>
            <a:pPr marL="0" indent="0">
              <a:buNone/>
            </a:pPr>
            <a:r>
              <a:rPr lang="en-GB" sz="1400" dirty="0"/>
              <a:t>‘Anatomy and Physiology in Health and Illness’ 12</a:t>
            </a:r>
            <a:r>
              <a:rPr lang="en-GB" sz="1400" baseline="30000" dirty="0"/>
              <a:t>th</a:t>
            </a:r>
            <a:r>
              <a:rPr lang="en-GB" sz="1400" dirty="0"/>
              <a:t> Edition, Anne Waugh &amp; Allison Grant, 2014</a:t>
            </a:r>
          </a:p>
        </p:txBody>
      </p:sp>
      <p:pic>
        <p:nvPicPr>
          <p:cNvPr id="1026" name="Picture 2" descr="\\HBA36\HomeJ\JonesS058\My Documents\1 - MyTempFiles\My Pictures\Structure of Sk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07" y="1275510"/>
            <a:ext cx="6946261" cy="4667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text&#10;&#10;Description automatically generated">
            <a:extLst>
              <a:ext uri="{FF2B5EF4-FFF2-40B4-BE49-F238E27FC236}">
                <a16:creationId xmlns:a16="http://schemas.microsoft.com/office/drawing/2014/main" id="{4F7D282D-41E1-4129-8C5C-F93618BEB229}"/>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960B6275-895A-4D8D-BA85-EF17AC4C1BB4}"/>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457214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GB" sz="3200" b="1" dirty="0"/>
              <a:t>Broken skin and intact skin</a:t>
            </a:r>
          </a:p>
        </p:txBody>
      </p:sp>
      <p:pic>
        <p:nvPicPr>
          <p:cNvPr id="3" name="Picture 2" descr="U:\DefaultHome\Objects\31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160" y="4480516"/>
            <a:ext cx="2688299" cy="201622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03HandDermChro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268761"/>
            <a:ext cx="2493059" cy="237626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753" y="3933056"/>
            <a:ext cx="2448049" cy="25636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U:\DefaultHome\Objects\Palpating for Acupuncture Point. BA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1008" y="1124744"/>
            <a:ext cx="2516601" cy="3168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5E52B15B-1C61-4E70-9CA7-D432FA41ABC0}"/>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8" name="Picture 7" descr="RSPH_M_4C">
            <a:extLst>
              <a:ext uri="{FF2B5EF4-FFF2-40B4-BE49-F238E27FC236}">
                <a16:creationId xmlns:a16="http://schemas.microsoft.com/office/drawing/2014/main" id="{747EF456-E60B-4A7D-B220-8B1EF415E83C}"/>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146366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GB" sz="3200" b="1" dirty="0"/>
              <a:t>Skin – insertion of instruments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2431357"/>
            <a:ext cx="4589966" cy="4155525"/>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1163912"/>
            <a:ext cx="4368402" cy="3090016"/>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F4F123AF-8029-4C7E-BB34-B4D0A494D4C9}"/>
              </a:ext>
            </a:extLst>
          </p:cNvPr>
          <p:cNvPicPr>
            <a:picLocks noChangeAspect="1"/>
          </p:cNvPicPr>
          <p:nvPr/>
        </p:nvPicPr>
        <p:blipFill>
          <a:blip r:embed="rId4" r:link="rId5">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583DDA14-5D5A-4191-8279-722D2D8CA073}"/>
              </a:ext>
            </a:extLst>
          </p:cNvPr>
          <p:cNvPicPr>
            <a:picLocks noChangeAspect="1"/>
          </p:cNvPicPr>
          <p:nvPr/>
        </p:nvPicPr>
        <p:blipFill>
          <a:blip r:embed="rId6"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3471038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GB" sz="3200" b="1" dirty="0"/>
              <a:t>Lymphatic and Circulatory System</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27584" y="1226166"/>
            <a:ext cx="1888607" cy="4853951"/>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6096" y="1163312"/>
            <a:ext cx="3404408" cy="4853951"/>
          </a:xfrm>
          <a:prstGeom prst="rect">
            <a:avLst/>
          </a:prstGeom>
        </p:spPr>
      </p:pic>
      <p:sp>
        <p:nvSpPr>
          <p:cNvPr id="6" name="Title 1"/>
          <p:cNvSpPr txBox="1">
            <a:spLocks/>
          </p:cNvSpPr>
          <p:nvPr/>
        </p:nvSpPr>
        <p:spPr>
          <a:xfrm>
            <a:off x="457200" y="6165304"/>
            <a:ext cx="2314600" cy="432048"/>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3600" b="1" dirty="0"/>
            </a:br>
            <a:r>
              <a:rPr lang="en-GB" sz="6400" b="1" dirty="0"/>
              <a:t>Lymphatic system</a:t>
            </a:r>
            <a:br>
              <a:rPr lang="en-GB" sz="6400" b="1" dirty="0"/>
            </a:br>
            <a:endParaRPr lang="en-GB" sz="6400" dirty="0"/>
          </a:p>
        </p:txBody>
      </p:sp>
      <p:sp>
        <p:nvSpPr>
          <p:cNvPr id="7" name="Title 1"/>
          <p:cNvSpPr txBox="1">
            <a:spLocks/>
          </p:cNvSpPr>
          <p:nvPr/>
        </p:nvSpPr>
        <p:spPr>
          <a:xfrm>
            <a:off x="5724128" y="6017263"/>
            <a:ext cx="2962672" cy="580089"/>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GB" sz="3600" b="1" dirty="0"/>
            </a:br>
            <a:r>
              <a:rPr lang="en-GB" sz="6400" b="1" dirty="0"/>
              <a:t>Circulatory System</a:t>
            </a:r>
            <a:br>
              <a:rPr lang="en-GB" sz="3200" b="1" dirty="0"/>
            </a:br>
            <a:endParaRPr lang="en-GB" sz="32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2555019"/>
            <a:ext cx="2196244" cy="2196244"/>
          </a:xfrm>
          <a:prstGeom prst="rect">
            <a:avLst/>
          </a:prstGeom>
        </p:spPr>
      </p:pic>
      <p:pic>
        <p:nvPicPr>
          <p:cNvPr id="9" name="Picture 8" descr="A picture containing text&#10;&#10;Description automatically generated">
            <a:extLst>
              <a:ext uri="{FF2B5EF4-FFF2-40B4-BE49-F238E27FC236}">
                <a16:creationId xmlns:a16="http://schemas.microsoft.com/office/drawing/2014/main" id="{511B9179-6195-4C90-83DD-B4B646557585}"/>
              </a:ext>
            </a:extLst>
          </p:cNvPr>
          <p:cNvPicPr>
            <a:picLocks noChangeAspect="1"/>
          </p:cNvPicPr>
          <p:nvPr/>
        </p:nvPicPr>
        <p:blipFill>
          <a:blip r:embed="rId6" r:link="rId7">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10" name="Picture 9" descr="RSPH_M_4C">
            <a:extLst>
              <a:ext uri="{FF2B5EF4-FFF2-40B4-BE49-F238E27FC236}">
                <a16:creationId xmlns:a16="http://schemas.microsoft.com/office/drawing/2014/main" id="{D8F8FD95-7FA2-4279-A415-65C124358560}"/>
              </a:ext>
            </a:extLst>
          </p:cNvPr>
          <p:cNvPicPr>
            <a:picLocks noChangeAspect="1"/>
          </p:cNvPicPr>
          <p:nvPr/>
        </p:nvPicPr>
        <p:blipFill>
          <a:blip r:embed="rId8"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238873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Immunity</a:t>
            </a:r>
            <a:r>
              <a:rPr lang="en-GB" dirty="0"/>
              <a:t>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772816"/>
            <a:ext cx="6328196" cy="39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A picture containing text&#10;&#10;Description automatically generated">
            <a:extLst>
              <a:ext uri="{FF2B5EF4-FFF2-40B4-BE49-F238E27FC236}">
                <a16:creationId xmlns:a16="http://schemas.microsoft.com/office/drawing/2014/main" id="{A8A37495-C843-4E77-A00A-DC33CA764296}"/>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flipV="1">
            <a:off x="614541" y="620688"/>
            <a:ext cx="426085" cy="338455"/>
          </a:xfrm>
          <a:prstGeom prst="rect">
            <a:avLst/>
          </a:prstGeom>
          <a:noFill/>
          <a:ln>
            <a:noFill/>
          </a:ln>
        </p:spPr>
      </p:pic>
      <p:pic>
        <p:nvPicPr>
          <p:cNvPr id="5" name="Picture 4" descr="RSPH_M_4C">
            <a:extLst>
              <a:ext uri="{FF2B5EF4-FFF2-40B4-BE49-F238E27FC236}">
                <a16:creationId xmlns:a16="http://schemas.microsoft.com/office/drawing/2014/main" id="{F2F6F6C4-CA44-4565-80BE-6951468244F3}"/>
              </a:ext>
            </a:extLst>
          </p:cNvPr>
          <p:cNvPicPr>
            <a:picLocks noChangeAspect="1"/>
          </p:cNvPicPr>
          <p:nvPr/>
        </p:nvPicPr>
        <p:blipFill>
          <a:blip r:embed="rId5"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49731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a:t>What happens to the body following a </a:t>
            </a:r>
            <a:br>
              <a:rPr lang="en-GB" sz="3200" b="1" dirty="0"/>
            </a:br>
            <a:r>
              <a:rPr lang="en-GB" sz="3200" b="1" dirty="0"/>
              <a:t>special procedure?</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A picture containing text&#10;&#10;Description automatically generated">
            <a:extLst>
              <a:ext uri="{FF2B5EF4-FFF2-40B4-BE49-F238E27FC236}">
                <a16:creationId xmlns:a16="http://schemas.microsoft.com/office/drawing/2014/main" id="{B15BAF33-C73E-479A-8FA1-43495782AE17}"/>
              </a:ext>
            </a:extLst>
          </p:cNvPr>
          <p:cNvPicPr>
            <a:picLocks noChangeAspect="1"/>
          </p:cNvPicPr>
          <p:nvPr/>
        </p:nvPicPr>
        <p:blipFill>
          <a:blip r:embed="rId7" r:link="rId8">
            <a:extLst>
              <a:ext uri="{28A0092B-C50C-407E-A947-70E740481C1C}">
                <a14:useLocalDpi xmlns:a14="http://schemas.microsoft.com/office/drawing/2010/main" val="0"/>
              </a:ext>
            </a:extLst>
          </a:blip>
          <a:srcRect/>
          <a:stretch>
            <a:fillRect/>
          </a:stretch>
        </p:blipFill>
        <p:spPr bwMode="auto">
          <a:xfrm flipV="1">
            <a:off x="457200" y="620688"/>
            <a:ext cx="426085" cy="338455"/>
          </a:xfrm>
          <a:prstGeom prst="rect">
            <a:avLst/>
          </a:prstGeom>
          <a:noFill/>
          <a:ln>
            <a:noFill/>
          </a:ln>
        </p:spPr>
      </p:pic>
      <p:pic>
        <p:nvPicPr>
          <p:cNvPr id="6" name="Picture 5" descr="RSPH_M_4C">
            <a:extLst>
              <a:ext uri="{FF2B5EF4-FFF2-40B4-BE49-F238E27FC236}">
                <a16:creationId xmlns:a16="http://schemas.microsoft.com/office/drawing/2014/main" id="{5B5717A3-E05C-4480-86C9-637A8BA1D2DF}"/>
              </a:ext>
            </a:extLst>
          </p:cNvPr>
          <p:cNvPicPr>
            <a:picLocks noChangeAspect="1"/>
          </p:cNvPicPr>
          <p:nvPr/>
        </p:nvPicPr>
        <p:blipFill>
          <a:blip r:embed="rId9" cstate="print"/>
          <a:srcRect/>
          <a:stretch>
            <a:fillRect/>
          </a:stretch>
        </p:blipFill>
        <p:spPr bwMode="auto">
          <a:xfrm>
            <a:off x="8114104" y="620688"/>
            <a:ext cx="548640" cy="226060"/>
          </a:xfrm>
          <a:prstGeom prst="rect">
            <a:avLst/>
          </a:prstGeom>
          <a:noFill/>
          <a:ln w="9525">
            <a:noFill/>
            <a:miter lim="800000"/>
            <a:headEnd/>
            <a:tailEnd/>
          </a:ln>
        </p:spPr>
      </p:pic>
    </p:spTree>
    <p:extLst>
      <p:ext uri="{BB962C8B-B14F-4D97-AF65-F5344CB8AC3E}">
        <p14:creationId xmlns:p14="http://schemas.microsoft.com/office/powerpoint/2010/main" val="15217134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FF3C5B18883D4E21973B57C2EEED7FD1" version="1.0.0">
  <systemFields>
    <field name="Objective-Id">
      <value order="0">A26125583</value>
    </field>
    <field name="Objective-Title">
      <value order="0">Unit 3 The Skin its reaction to injury and its role in defence against infection</value>
    </field>
    <field name="Objective-Description">
      <value order="0"/>
    </field>
    <field name="Objective-CreationStamp">
      <value order="0">2019-05-02T15:17:52Z</value>
    </field>
    <field name="Objective-IsApproved">
      <value order="0">false</value>
    </field>
    <field name="Objective-IsPublished">
      <value order="0">true</value>
    </field>
    <field name="Objective-DatePublished">
      <value order="0">2022-05-18T13:26:01Z</value>
    </field>
    <field name="Objective-ModificationStamp">
      <value order="0">2022-05-18T13:26:01Z</value>
    </field>
    <field name="Objective-Owner">
      <value order="0">Jones, Sarah (HSS - DHP - Public Health Protection)</value>
    </field>
    <field name="Objective-Path">
      <value order="0">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1_Understand infectious and non infection hazards</value>
    </field>
    <field name="Objective-Parent">
      <value order="0">Outcome 1_Understand infectious and non infection hazards</value>
    </field>
    <field name="Objective-State">
      <value order="0">Published</value>
    </field>
    <field name="Objective-VersionId">
      <value order="0">vA78118991</value>
    </field>
    <field name="Objective-Version">
      <value order="0">31.0</value>
    </field>
    <field name="Objective-VersionNumber">
      <value order="0">37</value>
    </field>
    <field name="Objective-VersionComment">
      <value order="0"/>
    </field>
    <field name="Objective-FileNumber">
      <value order="0">qA1387614</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3ee3d65e-b85e-4e51-8809-f3a27b953a06" xsi:nil="true"/>
    <lcf76f155ced4ddcb4097134ff3c332f xmlns="0aab2d07-d61b-45fc-b18f-996393506ad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BDEE3C36E8D84981D08AFFDD16ABFE" ma:contentTypeVersion="18" ma:contentTypeDescription="Create a new document." ma:contentTypeScope="" ma:versionID="aa449bf66ab2643ad34344af04acf133">
  <xsd:schema xmlns:xsd="http://www.w3.org/2001/XMLSchema" xmlns:xs="http://www.w3.org/2001/XMLSchema" xmlns:p="http://schemas.microsoft.com/office/2006/metadata/properties" xmlns:ns1="http://schemas.microsoft.com/sharepoint/v3" xmlns:ns2="0aab2d07-d61b-45fc-b18f-996393506ade" xmlns:ns3="3ee3d65e-b85e-4e51-8809-f3a27b953a06" targetNamespace="http://schemas.microsoft.com/office/2006/metadata/properties" ma:root="true" ma:fieldsID="7f453fe0d3df6bfcb467ddb841fc5548" ns1:_="" ns2:_="" ns3:_="">
    <xsd:import namespace="http://schemas.microsoft.com/sharepoint/v3"/>
    <xsd:import namespace="0aab2d07-d61b-45fc-b18f-996393506ade"/>
    <xsd:import namespace="3ee3d65e-b85e-4e51-8809-f3a27b953a0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ab2d07-d61b-45fc-b18f-996393506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a152e5-a6a5-4cc5-b924-27fb85a4ff2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e3d65e-b85e-4e51-8809-f3a27b953a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8b81f54-40e0-42ee-955b-b3d7f92fc6fb}" ma:internalName="TaxCatchAll" ma:showField="CatchAllData" ma:web="3ee3d65e-b85e-4e51-8809-f3a27b953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2.xml><?xml version="1.0" encoding="utf-8"?>
<ds:datastoreItem xmlns:ds="http://schemas.openxmlformats.org/officeDocument/2006/customXml" ds:itemID="{1FFFBA83-7B17-476D-A903-8FF683042348}">
  <ds:schemaRefs>
    <ds:schemaRef ds:uri="http://schemas.microsoft.com/office/2006/metadata/properties"/>
    <ds:schemaRef ds:uri="http://schemas.microsoft.com/office/infopath/2007/PartnerControls"/>
    <ds:schemaRef ds:uri="9a8c0acb-77cb-4fbb-80b5-49b56be06be8"/>
    <ds:schemaRef ds:uri="60dc491b-5a0b-4b91-810f-cfec269aaa06"/>
  </ds:schemaRefs>
</ds:datastoreItem>
</file>

<file path=customXml/itemProps3.xml><?xml version="1.0" encoding="utf-8"?>
<ds:datastoreItem xmlns:ds="http://schemas.openxmlformats.org/officeDocument/2006/customXml" ds:itemID="{9652960E-0D61-48C7-93D3-8F001600C85C}"/>
</file>

<file path=customXml/itemProps4.xml><?xml version="1.0" encoding="utf-8"?>
<ds:datastoreItem xmlns:ds="http://schemas.openxmlformats.org/officeDocument/2006/customXml" ds:itemID="{F6ACE9F2-52AE-49CC-A861-5463D5A3FB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2479</TotalTime>
  <Words>967</Words>
  <Application>Microsoft Office PowerPoint</Application>
  <PresentationFormat>On-screen Show (4:3)</PresentationFormat>
  <Paragraphs>191</Paragraphs>
  <Slides>23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Calibri</vt:lpstr>
      <vt:lpstr>Office Theme</vt:lpstr>
      <vt:lpstr>Section 3  The skin: Its reaction to injury and its role in defence against infection</vt:lpstr>
      <vt:lpstr> How the body protects itself from infection </vt:lpstr>
      <vt:lpstr>The skin and its main functions Acts as a barrier against chemicals and invasion by micro-organisms</vt:lpstr>
      <vt:lpstr>The structure of the skin (1)</vt:lpstr>
      <vt:lpstr>Broken skin and intact skin</vt:lpstr>
      <vt:lpstr>Skin – insertion of instruments</vt:lpstr>
      <vt:lpstr>Lymphatic and Circulatory System</vt:lpstr>
      <vt:lpstr>Immunity </vt:lpstr>
      <vt:lpstr>What happens to the body following a  special procedure?</vt:lpstr>
      <vt:lpstr>Inflammation  The skin’s response to injury or disease. It is recognised by redness, often accompanied by swelling, heat and pain and/or itch.  </vt:lpstr>
      <vt:lpstr>Wound healing (1)</vt:lpstr>
      <vt:lpstr>Wound Healing (2) </vt:lpstr>
      <vt:lpstr>Factors affecting wound healing</vt:lpstr>
      <vt:lpstr>Localised  and systematic infections</vt:lpstr>
      <vt:lpstr>Introduction to sepsis A reaction to an infection in which the body attacks its  own organs and tissues</vt:lpstr>
      <vt:lpstr>PowerPoint Presentation</vt:lpstr>
      <vt:lpstr>Summary (1)</vt:lpstr>
      <vt:lpstr>Summary (2)</vt:lpstr>
      <vt:lpstr>Summary (3)</vt:lpstr>
      <vt:lpstr>Quiz 1</vt:lpstr>
      <vt:lpstr>Quiz Answers</vt:lpstr>
      <vt:lpstr>Quiz 2 – True or False</vt:lpstr>
      <vt:lpstr>Quiz 2 – Answers</vt:lpstr>
    </vt:vector>
  </TitlesOfParts>
  <Company>Welsh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The skin it’s reaction to injury and it’s role in defence against infection</dc:title>
  <dc:creator>Fellows, Carl (Admin)</dc:creator>
  <cp:lastModifiedBy>Dr Richard Burton</cp:lastModifiedBy>
  <cp:revision>99</cp:revision>
  <cp:lastPrinted>2019-10-21T13:43:12Z</cp:lastPrinted>
  <dcterms:created xsi:type="dcterms:W3CDTF">2019-05-02T14:10:30Z</dcterms:created>
  <dcterms:modified xsi:type="dcterms:W3CDTF">2022-06-07T13:00:38Z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A26125583</vt:lpwstr>
  </property>
  <property fmtid="{D5CDD505-2E9C-101B-9397-08002B2CF9AE}" pid="4" name="Objective-Title">
    <vt:lpwstr>Unit 3 The Skin its reaction to injury and its role in defence against infection</vt:lpwstr>
  </property>
  <property fmtid="{D5CDD505-2E9C-101B-9397-08002B2CF9AE}" pid="5" name="Objective-Description">
    <vt:lpwstr/>
  </property>
  <property fmtid="{D5CDD505-2E9C-101B-9397-08002B2CF9AE}" pid="6" name="Objective-CreationStamp">
    <vt:filetime>2019-05-02T15:17:58Z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2022-05-18T13:26:01Z</vt:filetime>
  </property>
  <property fmtid="{D5CDD505-2E9C-101B-9397-08002B2CF9AE}" pid="10" name="Objective-ModificationStamp">
    <vt:filetime>2022-05-18T13:26:01Z</vt:filetime>
  </property>
  <property fmtid="{D5CDD505-2E9C-101B-9397-08002B2CF9AE}" pid="11" name="Objective-Owner">
    <vt:lpwstr>Jones, Sarah (HSS - DHP - Public Health Protection)</vt:lpwstr>
  </property>
  <property fmtid="{D5CDD505-2E9C-101B-9397-08002B2CF9AE}" pid="12" name="Objective-Path">
    <vt:lpwstr>Objective Global Folder:Business File Plan:WG Organisational Groups:NEW - Post April 2022 - Health &amp; Social Services:HSS Population Health DIrectorate / Chief Medical Officer:Health &amp; Social Services (HSS) - DPH - Public Health:1 - Save:3 - PH(W) Act:Intimate Piercing &amp; Special Procedures:PH(W) Act 2017 - (4) Special Procedures - Implementation:Special Procedures - Implementation - Part 4 of PH(W) Act - 2018-2023 - IPC Training Pack - Communicable Disease:Outcome 1_Understand infectious and non infection hazards:</vt:lpwstr>
  </property>
  <property fmtid="{D5CDD505-2E9C-101B-9397-08002B2CF9AE}" pid="13" name="Objective-Parent">
    <vt:lpwstr>Outcome 1_Understand infectious and non infection hazards</vt:lpwstr>
  </property>
  <property fmtid="{D5CDD505-2E9C-101B-9397-08002B2CF9AE}" pid="14" name="Objective-State">
    <vt:lpwstr>Published</vt:lpwstr>
  </property>
  <property fmtid="{D5CDD505-2E9C-101B-9397-08002B2CF9AE}" pid="15" name="Objective-VersionId">
    <vt:lpwstr>vA78118991</vt:lpwstr>
  </property>
  <property fmtid="{D5CDD505-2E9C-101B-9397-08002B2CF9AE}" pid="16" name="Objective-Version">
    <vt:lpwstr>31.0</vt:lpwstr>
  </property>
  <property fmtid="{D5CDD505-2E9C-101B-9397-08002B2CF9AE}" pid="17" name="Objective-VersionNumber">
    <vt:r8>37</vt:r8>
  </property>
  <property fmtid="{D5CDD505-2E9C-101B-9397-08002B2CF9AE}" pid="18" name="Objective-VersionComment">
    <vt:lpwstr/>
  </property>
  <property fmtid="{D5CDD505-2E9C-101B-9397-08002B2CF9AE}" pid="19" name="Objective-FileNumber">
    <vt:lpwstr/>
  </property>
  <property fmtid="{D5CDD505-2E9C-101B-9397-08002B2CF9AE}" pid="20" name="Objective-Classification">
    <vt:lpwstr>[Inherited - Official]</vt:lpwstr>
  </property>
  <property fmtid="{D5CDD505-2E9C-101B-9397-08002B2CF9AE}" pid="21" name="Objective-Caveats">
    <vt:lpwstr/>
  </property>
  <property fmtid="{D5CDD505-2E9C-101B-9397-08002B2CF9AE}" pid="22" name="Objective-Language">
    <vt:lpwstr>English (eng)</vt:lpwstr>
  </property>
  <property fmtid="{D5CDD505-2E9C-101B-9397-08002B2CF9AE}" pid="23" name="Objective-Date Acquired">
    <vt:lpwstr/>
  </property>
  <property fmtid="{D5CDD505-2E9C-101B-9397-08002B2CF9AE}" pid="24" name="Objective-What to Keep">
    <vt:lpwstr>No</vt:lpwstr>
  </property>
  <property fmtid="{D5CDD505-2E9C-101B-9397-08002B2CF9AE}" pid="25" name="Objective-Official Translation">
    <vt:lpwstr/>
  </property>
  <property fmtid="{D5CDD505-2E9C-101B-9397-08002B2CF9AE}" pid="26" name="Objective-Connect Creator">
    <vt:lpwstr/>
  </property>
  <property fmtid="{D5CDD505-2E9C-101B-9397-08002B2CF9AE}" pid="27" name="Objective-Comment">
    <vt:lpwstr/>
  </property>
  <property fmtid="{D5CDD505-2E9C-101B-9397-08002B2CF9AE}" pid="28" name="Objective-Language [system]">
    <vt:lpwstr>English (eng)</vt:lpwstr>
  </property>
  <property fmtid="{D5CDD505-2E9C-101B-9397-08002B2CF9AE}" pid="29" name="Objective-Date Acquired [system]">
    <vt:lpwstr/>
  </property>
  <property fmtid="{D5CDD505-2E9C-101B-9397-08002B2CF9AE}" pid="30" name="Objective-What to Keep [system]">
    <vt:lpwstr>No</vt:lpwstr>
  </property>
  <property fmtid="{D5CDD505-2E9C-101B-9397-08002B2CF9AE}" pid="31" name="Objective-Official Translation [system]">
    <vt:lpwstr/>
  </property>
  <property fmtid="{D5CDD505-2E9C-101B-9397-08002B2CF9AE}" pid="32" name="Objective-Connect Creator [system]">
    <vt:lpwstr/>
  </property>
  <property fmtid="{D5CDD505-2E9C-101B-9397-08002B2CF9AE}" pid="33" name="ContentTypeId">
    <vt:lpwstr>0x0101001B15C4D4928834458285C63D423C8584</vt:lpwstr>
  </property>
  <property fmtid="{D5CDD505-2E9C-101B-9397-08002B2CF9AE}" pid="34" name="MediaServiceImageTags">
    <vt:lpwstr/>
  </property>
</Properties>
</file>