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6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190DA-3211-4826-8B93-7BE8E9D4C108}" v="4" dt="2022-06-01T14:35:39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2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ichard Burton" userId="b6e8c661-9531-4e9a-ad34-c2392fecb079" providerId="ADAL" clId="{DE6190DA-3211-4826-8B93-7BE8E9D4C108}"/>
    <pc:docChg chg="undo custSel modSld">
      <pc:chgData name="Dr Richard Burton" userId="b6e8c661-9531-4e9a-ad34-c2392fecb079" providerId="ADAL" clId="{DE6190DA-3211-4826-8B93-7BE8E9D4C108}" dt="2022-06-01T14:42:53.456" v="29" actId="20577"/>
      <pc:docMkLst>
        <pc:docMk/>
      </pc:docMkLst>
      <pc:sldChg chg="addSp modSp mod">
        <pc:chgData name="Dr Richard Burton" userId="b6e8c661-9531-4e9a-ad34-c2392fecb079" providerId="ADAL" clId="{DE6190DA-3211-4826-8B93-7BE8E9D4C108}" dt="2022-06-01T14:42:53.456" v="29" actId="20577"/>
        <pc:sldMkLst>
          <pc:docMk/>
          <pc:sldMk cId="376832724" sldId="256"/>
        </pc:sldMkLst>
        <pc:spChg chg="mod">
          <ac:chgData name="Dr Richard Burton" userId="b6e8c661-9531-4e9a-ad34-c2392fecb079" providerId="ADAL" clId="{DE6190DA-3211-4826-8B93-7BE8E9D4C108}" dt="2022-06-01T14:42:53.456" v="29" actId="20577"/>
          <ac:spMkLst>
            <pc:docMk/>
            <pc:sldMk cId="376832724" sldId="256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DE6190DA-3211-4826-8B93-7BE8E9D4C108}" dt="2022-06-01T14:40:25.604" v="1" actId="1076"/>
          <ac:picMkLst>
            <pc:docMk/>
            <pc:sldMk cId="376832724" sldId="256"/>
            <ac:picMk id="6" creationId="{9C817028-16C7-46C2-87EA-E9A2A035DE87}"/>
          </ac:picMkLst>
        </pc:picChg>
        <pc:picChg chg="add mod">
          <ac:chgData name="Dr Richard Burton" userId="b6e8c661-9531-4e9a-ad34-c2392fecb079" providerId="ADAL" clId="{DE6190DA-3211-4826-8B93-7BE8E9D4C108}" dt="2022-06-01T14:40:41.092" v="5" actId="1076"/>
          <ac:picMkLst>
            <pc:docMk/>
            <pc:sldMk cId="376832724" sldId="256"/>
            <ac:picMk id="7" creationId="{C117B06E-52D6-435D-B9FF-0C4FD29E8BED}"/>
          </ac:picMkLst>
        </pc:picChg>
      </pc:sldChg>
      <pc:sldChg chg="addSp modSp mod">
        <pc:chgData name="Dr Richard Burton" userId="b6e8c661-9531-4e9a-ad34-c2392fecb079" providerId="ADAL" clId="{DE6190DA-3211-4826-8B93-7BE8E9D4C108}" dt="2022-06-01T14:41:50.339" v="14" actId="1076"/>
        <pc:sldMkLst>
          <pc:docMk/>
          <pc:sldMk cId="1422817203" sldId="261"/>
        </pc:sldMkLst>
        <pc:picChg chg="add mod">
          <ac:chgData name="Dr Richard Burton" userId="b6e8c661-9531-4e9a-ad34-c2392fecb079" providerId="ADAL" clId="{DE6190DA-3211-4826-8B93-7BE8E9D4C108}" dt="2022-06-01T14:41:41.617" v="12" actId="1076"/>
          <ac:picMkLst>
            <pc:docMk/>
            <pc:sldMk cId="1422817203" sldId="261"/>
            <ac:picMk id="11" creationId="{AB6BC7CE-E19B-4E87-A692-14D226F6BB34}"/>
          </ac:picMkLst>
        </pc:picChg>
        <pc:picChg chg="add mod">
          <ac:chgData name="Dr Richard Burton" userId="b6e8c661-9531-4e9a-ad34-c2392fecb079" providerId="ADAL" clId="{DE6190DA-3211-4826-8B93-7BE8E9D4C108}" dt="2022-06-01T14:41:50.339" v="14" actId="1076"/>
          <ac:picMkLst>
            <pc:docMk/>
            <pc:sldMk cId="1422817203" sldId="261"/>
            <ac:picMk id="12" creationId="{316866B6-533D-42DD-B836-92300953C52B}"/>
          </ac:picMkLst>
        </pc:picChg>
      </pc:sldChg>
      <pc:sldChg chg="addSp modSp mod">
        <pc:chgData name="Dr Richard Burton" userId="b6e8c661-9531-4e9a-ad34-c2392fecb079" providerId="ADAL" clId="{DE6190DA-3211-4826-8B93-7BE8E9D4C108}" dt="2022-06-01T14:41:12.501" v="10" actId="1076"/>
        <pc:sldMkLst>
          <pc:docMk/>
          <pc:sldMk cId="2265292900" sldId="264"/>
        </pc:sldMkLst>
        <pc:picChg chg="add mod">
          <ac:chgData name="Dr Richard Burton" userId="b6e8c661-9531-4e9a-ad34-c2392fecb079" providerId="ADAL" clId="{DE6190DA-3211-4826-8B93-7BE8E9D4C108}" dt="2022-06-01T14:41:04.747" v="8" actId="1076"/>
          <ac:picMkLst>
            <pc:docMk/>
            <pc:sldMk cId="2265292900" sldId="264"/>
            <ac:picMk id="17" creationId="{F6F54A0A-CE24-4688-80C3-811BED3E6501}"/>
          </ac:picMkLst>
        </pc:picChg>
        <pc:picChg chg="add mod">
          <ac:chgData name="Dr Richard Burton" userId="b6e8c661-9531-4e9a-ad34-c2392fecb079" providerId="ADAL" clId="{DE6190DA-3211-4826-8B93-7BE8E9D4C108}" dt="2022-06-01T14:41:12.501" v="10" actId="1076"/>
          <ac:picMkLst>
            <pc:docMk/>
            <pc:sldMk cId="2265292900" sldId="264"/>
            <ac:picMk id="18" creationId="{880B8C88-4AF5-49E6-B5BE-F6029BC0EB1D}"/>
          </ac:picMkLst>
        </pc:picChg>
      </pc:sldChg>
      <pc:sldChg chg="addSp modSp mod">
        <pc:chgData name="Dr Richard Burton" userId="b6e8c661-9531-4e9a-ad34-c2392fecb079" providerId="ADAL" clId="{DE6190DA-3211-4826-8B93-7BE8E9D4C108}" dt="2022-06-01T14:42:12.517" v="18" actId="1076"/>
        <pc:sldMkLst>
          <pc:docMk/>
          <pc:sldMk cId="3772599423" sldId="265"/>
        </pc:sldMkLst>
        <pc:picChg chg="add mod">
          <ac:chgData name="Dr Richard Burton" userId="b6e8c661-9531-4e9a-ad34-c2392fecb079" providerId="ADAL" clId="{DE6190DA-3211-4826-8B93-7BE8E9D4C108}" dt="2022-06-01T14:42:05.482" v="16" actId="1076"/>
          <ac:picMkLst>
            <pc:docMk/>
            <pc:sldMk cId="3772599423" sldId="265"/>
            <ac:picMk id="7" creationId="{DA741E87-06F3-4678-BD3F-C2D0ECC66A06}"/>
          </ac:picMkLst>
        </pc:picChg>
        <pc:picChg chg="add mod">
          <ac:chgData name="Dr Richard Burton" userId="b6e8c661-9531-4e9a-ad34-c2392fecb079" providerId="ADAL" clId="{DE6190DA-3211-4826-8B93-7BE8E9D4C108}" dt="2022-06-01T14:42:12.517" v="18" actId="1076"/>
          <ac:picMkLst>
            <pc:docMk/>
            <pc:sldMk cId="3772599423" sldId="265"/>
            <ac:picMk id="8" creationId="{58A99EA4-DE66-43BC-AA39-4EDB6DAE68A0}"/>
          </ac:picMkLst>
        </pc:picChg>
      </pc:sldChg>
      <pc:sldChg chg="addSp modSp mod">
        <pc:chgData name="Dr Richard Burton" userId="b6e8c661-9531-4e9a-ad34-c2392fecb079" providerId="ADAL" clId="{DE6190DA-3211-4826-8B93-7BE8E9D4C108}" dt="2022-06-01T14:42:39.772" v="22" actId="1076"/>
        <pc:sldMkLst>
          <pc:docMk/>
          <pc:sldMk cId="2940221138" sldId="266"/>
        </pc:sldMkLst>
        <pc:picChg chg="add mod">
          <ac:chgData name="Dr Richard Burton" userId="b6e8c661-9531-4e9a-ad34-c2392fecb079" providerId="ADAL" clId="{DE6190DA-3211-4826-8B93-7BE8E9D4C108}" dt="2022-06-01T14:42:28.358" v="20" actId="1076"/>
          <ac:picMkLst>
            <pc:docMk/>
            <pc:sldMk cId="2940221138" sldId="266"/>
            <ac:picMk id="3" creationId="{A54986AC-4D11-4A6E-BD62-96B8D103D8FE}"/>
          </ac:picMkLst>
        </pc:picChg>
        <pc:picChg chg="add mod">
          <ac:chgData name="Dr Richard Burton" userId="b6e8c661-9531-4e9a-ad34-c2392fecb079" providerId="ADAL" clId="{DE6190DA-3211-4826-8B93-7BE8E9D4C108}" dt="2022-06-01T14:42:39.772" v="22" actId="1076"/>
          <ac:picMkLst>
            <pc:docMk/>
            <pc:sldMk cId="2940221138" sldId="266"/>
            <ac:picMk id="4" creationId="{CF9DFFD9-0EDE-429D-8AD8-30B23AF862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56BA-9F2F-4AA6-9ED2-B2B5FA62ECA8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9B2A-F5D7-4A5E-8A43-1484459C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4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D018-2122-4BAB-A8F6-86045390526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800100"/>
            <a:ext cx="3206750" cy="2405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538" y="3132128"/>
            <a:ext cx="5188303" cy="6711576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GB" sz="1200" b="0" baseline="0" dirty="0"/>
          </a:p>
          <a:p>
            <a:pPr marL="0" indent="0">
              <a:lnSpc>
                <a:spcPct val="150000"/>
              </a:lnSpc>
              <a:buFont typeface="+mj-lt"/>
              <a:buNone/>
            </a:pPr>
            <a:endParaRPr lang="en-GB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761C-EF3E-4BA3-B9D7-247D4E68B41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61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7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4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2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8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7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1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3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A3A3-DD72-4B06-A178-E41205745C5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iff"/><Relationship Id="rId11" Type="http://schemas.openxmlformats.org/officeDocument/2006/relationships/image" Target="cid:image001.jpg@01D85579.79AF3940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1647589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Section 1 Introduction</a:t>
            </a:r>
          </a:p>
        </p:txBody>
      </p:sp>
      <p:pic>
        <p:nvPicPr>
          <p:cNvPr id="5" name="Picture 2" descr="\\HBA97.hf.wales.gov.uk\Citrix_Folders\JonesS058\Desktop\iStock-828942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256584" cy="29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47667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2 Award in Infection Prevention and 	</a:t>
            </a:r>
            <a:b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Control for Special Procedures Practitioners</a:t>
            </a:r>
            <a:endParaRPr lang="en-GB" sz="24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C817028-16C7-46C2-87EA-E9A2A035DE8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3527" y="40466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C117B06E-52D6-435D-B9FF-0C4FD29E8B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1833" y="404664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3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Procedures</a:t>
            </a:r>
            <a:br>
              <a:rPr lang="en-GB" sz="3200" b="1" dirty="0"/>
            </a:br>
            <a:r>
              <a:rPr lang="en-GB" sz="2200" b="1" dirty="0"/>
              <a:t>Designated under Part 4 of the Public Health (Wales )Act 2017</a:t>
            </a:r>
          </a:p>
        </p:txBody>
      </p:sp>
      <p:pic>
        <p:nvPicPr>
          <p:cNvPr id="10" name="Picture 3" descr="\\HBA97.hf.wales.gov.uk\Citrix_Folders\JonesS058\Desktop\iStock-1145227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1" y="4365105"/>
            <a:ext cx="18002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58" y="3374239"/>
            <a:ext cx="1416504" cy="1497194"/>
          </a:xfrm>
          <a:prstGeom prst="rect">
            <a:avLst/>
          </a:prstGeom>
        </p:spPr>
      </p:pic>
      <p:pic>
        <p:nvPicPr>
          <p:cNvPr id="12" name="Picture 2" descr="Tattoo Artist, Tatoo, Dra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296144" cy="10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U:\DefaultHome\Objects\pierce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20" y="5049181"/>
            <a:ext cx="1551462" cy="15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U:\DefaultHome\Objects\helix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84" y="1615583"/>
            <a:ext cx="1856323" cy="16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7" y="2986831"/>
            <a:ext cx="1485330" cy="113600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88" y="1988840"/>
            <a:ext cx="2679412" cy="38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6F54A0A-CE24-4688-80C3-811BED3E6501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0577" y="40852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RSPH_M_4C">
            <a:extLst>
              <a:ext uri="{FF2B5EF4-FFF2-40B4-BE49-F238E27FC236}">
                <a16:creationId xmlns:a16="http://schemas.microsoft.com/office/drawing/2014/main" id="{880B8C88-4AF5-49E6-B5BE-F6029BC0EB1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94905" y="408529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2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922114"/>
          </a:xfrm>
        </p:spPr>
        <p:txBody>
          <a:bodyPr>
            <a:noAutofit/>
          </a:bodyPr>
          <a:lstStyle/>
          <a:p>
            <a:r>
              <a:rPr lang="en-GB" sz="3200" b="1" dirty="0"/>
              <a:t>When infection prevention and control doesn’t happen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7" y="151595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\\HBA36\HomeJ\JonesS058\My Documents\1 - MyTempFiles\My Pictures\Sep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41" y="5085184"/>
            <a:ext cx="22322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a048220\AppData\Local\Microsoft\Windows\Temporary Internet Files\Content.Outlook\M74AST14\SKMBT_C36015060411231.jpg"/>
          <p:cNvPicPr/>
          <p:nvPr/>
        </p:nvPicPr>
        <p:blipFill>
          <a:blip r:embed="rId4" cstate="print"/>
          <a:srcRect l="7810" t="16235" r="11188" b="21783"/>
          <a:stretch>
            <a:fillRect/>
          </a:stretch>
        </p:blipFill>
        <p:spPr bwMode="auto">
          <a:xfrm rot="4593482">
            <a:off x="5853339" y="2200724"/>
            <a:ext cx="3442072" cy="174562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50" y="2420888"/>
            <a:ext cx="1959159" cy="203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96" r="-47"/>
          <a:stretch/>
        </p:blipFill>
        <p:spPr bwMode="auto">
          <a:xfrm>
            <a:off x="456398" y="4536962"/>
            <a:ext cx="2016224" cy="187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B6BC7CE-E19B-4E87-A692-14D226F6BB3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1795" y="45877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SPH_M_4C">
            <a:extLst>
              <a:ext uri="{FF2B5EF4-FFF2-40B4-BE49-F238E27FC236}">
                <a16:creationId xmlns:a16="http://schemas.microsoft.com/office/drawing/2014/main" id="{316866B6-533D-42DD-B836-92300953C5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9662" y="48149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81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23528" y="44624"/>
            <a:ext cx="8640960" cy="165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b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73" y="3490788"/>
            <a:ext cx="8013576" cy="3074913"/>
          </a:xfrm>
        </p:spPr>
        <p:txBody>
          <a:bodyPr>
            <a:norm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192" y="1146175"/>
            <a:ext cx="8363272" cy="497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1425" algn="l"/>
              </a:tabLst>
              <a:defRPr/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827491" y="1727778"/>
            <a:ext cx="80335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knowledge and understanding of;</a:t>
            </a: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importance of infection control and prevention,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associated infectious and non-infectious hazards,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 infection practice and controls based upon an awareness of the chain of infection and standard infection control precautions.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Guided Learning Hours 7 </a:t>
            </a:r>
          </a:p>
          <a:p>
            <a:r>
              <a:rPr lang="en-GB" dirty="0"/>
              <a:t>Total Qualification Time 8 </a:t>
            </a:r>
          </a:p>
          <a:p>
            <a:r>
              <a:rPr lang="en-GB" dirty="0" err="1"/>
              <a:t>QiW</a:t>
            </a:r>
            <a:r>
              <a:rPr lang="en-GB" dirty="0"/>
              <a:t>: C00/3873/0 </a:t>
            </a:r>
          </a:p>
          <a:p>
            <a:r>
              <a:rPr lang="en-GB" dirty="0"/>
              <a:t>Ofqual: 603/4597/4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Objectives and Format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A741E87-06F3-4678-BD3F-C2D0ECC66A0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448" y="50768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58A99EA4-DE66-43BC-AA39-4EDB6DAE68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23515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59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373616" cy="2160240"/>
          </a:xfrm>
        </p:spPr>
        <p:txBody>
          <a:bodyPr>
            <a:normAutofit/>
          </a:bodyPr>
          <a:lstStyle/>
          <a:p>
            <a:r>
              <a:rPr lang="en-GB" b="1" dirty="0"/>
              <a:t>What are the 3 main health risks </a:t>
            </a:r>
            <a:br>
              <a:rPr lang="en-GB" b="1" dirty="0"/>
            </a:br>
            <a:r>
              <a:rPr lang="en-GB" b="1" dirty="0"/>
              <a:t>associated with your business?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54986AC-4D11-4A6E-BD62-96B8D103D8F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76470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SPH_M_4C">
            <a:extLst>
              <a:ext uri="{FF2B5EF4-FFF2-40B4-BE49-F238E27FC236}">
                <a16:creationId xmlns:a16="http://schemas.microsoft.com/office/drawing/2014/main" id="{CF9DFFD9-0EDE-429D-8AD8-30B23AF862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82090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22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A26348471</value>
    </field>
    <field name="Objective-Title">
      <value order="0">Unit 1 Introduction</value>
    </field>
    <field name="Objective-Description">
      <value order="0"/>
    </field>
    <field name="Objective-CreationStamp">
      <value order="0">2019-05-24T09:59:37Z</value>
    </field>
    <field name="Objective-IsApproved">
      <value order="0">false</value>
    </field>
    <field name="Objective-IsPublished">
      <value order="0">true</value>
    </field>
    <field name="Objective-DatePublished">
      <value order="0">2022-04-26T09:15:57Z</value>
    </field>
    <field name="Objective-ModificationStamp">
      <value order="0">2022-04-26T09:15:57Z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</value>
    </field>
    <field name="Objective-Parent">
      <value order="0">Outcome 1_Understand infectious and non infection hazards</value>
    </field>
    <field name="Objective-State">
      <value order="0">Published</value>
    </field>
    <field name="Objective-VersionId">
      <value order="0">vA77625587</value>
    </field>
    <field name="Objective-Version">
      <value order="0">7.0</value>
    </field>
    <field name="Objective-VersionNumber">
      <value order="0">9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AF8C6E-128A-4CFD-8DEC-7824476976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744F59C5-F469-4D71-A45E-9D76F6A18BA0}"/>
</file>

<file path=customXml/itemProps4.xml><?xml version="1.0" encoding="utf-8"?>
<ds:datastoreItem xmlns:ds="http://schemas.openxmlformats.org/officeDocument/2006/customXml" ds:itemID="{ED71077A-CA23-4697-A6A2-C4807FFCF9CA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115</Words>
  <Application>Microsoft Office PowerPoint</Application>
  <PresentationFormat>On-screen Show (4:3)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Section 1 Introduction</vt:lpstr>
      <vt:lpstr>Special Procedures Designated under Part 4 of the Public Health (Wales )Act 2017</vt:lpstr>
      <vt:lpstr>When infection prevention and control doesn’t happen</vt:lpstr>
      <vt:lpstr>  </vt:lpstr>
      <vt:lpstr>What are the 3 main health risks  associated with your business?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Dr Richard Burton</cp:lastModifiedBy>
  <cp:revision>16</cp:revision>
  <dcterms:created xsi:type="dcterms:W3CDTF">2019-05-02T07:05:28Z</dcterms:created>
  <dcterms:modified xsi:type="dcterms:W3CDTF">2022-06-01T14:43:10Z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A26348471</vt:lpwstr>
  </property>
  <property fmtid="{D5CDD505-2E9C-101B-9397-08002B2CF9AE}" pid="4" name="Objective-Title">
    <vt:lpwstr>Unit 1 Introduction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2019-05-24T09:59:42Z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2022-04-26T09:15:57Z</vt:filetime>
  </property>
  <property fmtid="{D5CDD505-2E9C-101B-9397-08002B2CF9AE}" pid="10" name="Objective-ModificationStamp">
    <vt:filetime>2022-04-26T09:15:57Z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hazards:</vt:lpwstr>
  </property>
  <property fmtid="{D5CDD505-2E9C-101B-9397-08002B2CF9AE}" pid="13" name="Objective-Parent">
    <vt:lpwstr>Outcome 1_Understand infectious and non infection hazards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vA77625587</vt:lpwstr>
  </property>
  <property fmtid="{D5CDD505-2E9C-101B-9397-08002B2CF9AE}" pid="16" name="Objective-Version">
    <vt:lpwstr>7.0</vt:lpwstr>
  </property>
  <property fmtid="{D5CDD505-2E9C-101B-9397-08002B2CF9AE}" pid="17" name="Objective-VersionNumber">
    <vt:r8>9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