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6"/>
  </p:notesMasterIdLst>
  <p:handoutMasterIdLst>
    <p:handoutMasterId r:id="rId27"/>
  </p:handoutMasterIdLst>
  <p:sldIdLst>
    <p:sldId id="256" r:id="rId6"/>
    <p:sldId id="297" r:id="rId7"/>
    <p:sldId id="293" r:id="rId8"/>
    <p:sldId id="281" r:id="rId9"/>
    <p:sldId id="286" r:id="rId10"/>
    <p:sldId id="288" r:id="rId11"/>
    <p:sldId id="296" r:id="rId12"/>
    <p:sldId id="269" r:id="rId13"/>
    <p:sldId id="271" r:id="rId14"/>
    <p:sldId id="298" r:id="rId15"/>
    <p:sldId id="294" r:id="rId16"/>
    <p:sldId id="282" r:id="rId17"/>
    <p:sldId id="285" r:id="rId18"/>
    <p:sldId id="261" r:id="rId19"/>
    <p:sldId id="290" r:id="rId20"/>
    <p:sldId id="295" r:id="rId21"/>
    <p:sldId id="262" r:id="rId22"/>
    <p:sldId id="266" r:id="rId23"/>
    <p:sldId id="292" r:id="rId24"/>
    <p:sldId id="283" r:id="rId25"/>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1083AC-0A38-46DF-8CE6-B76B64D0A3D4}" v="1" dt="2023-09-11T08:03:07.7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884" y="36"/>
      </p:cViewPr>
      <p:guideLst>
        <p:guide orient="horz" pos="2160"/>
        <p:guide pos="2880"/>
      </p:guideLst>
    </p:cSldViewPr>
  </p:slideViewPr>
  <p:notesTextViewPr>
    <p:cViewPr>
      <p:scale>
        <a:sx n="1" d="1"/>
        <a:sy n="1" d="1"/>
      </p:scale>
      <p:origin x="0" y="0"/>
    </p:cViewPr>
  </p:notesTextViewPr>
  <p:sorterViewPr>
    <p:cViewPr>
      <p:scale>
        <a:sx n="110" d="100"/>
        <a:sy n="110" d="100"/>
      </p:scale>
      <p:origin x="0" y="-45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Mansfield" userId="66d856fd-339d-4243-9b4c-37760a27c8fd" providerId="ADAL" clId="{E51083AC-0A38-46DF-8CE6-B76B64D0A3D4}"/>
    <pc:docChg chg="custSel modSld">
      <pc:chgData name="Aaron Mansfield" userId="66d856fd-339d-4243-9b4c-37760a27c8fd" providerId="ADAL" clId="{E51083AC-0A38-46DF-8CE6-B76B64D0A3D4}" dt="2023-09-11T08:03:12.883" v="3" actId="1076"/>
      <pc:docMkLst>
        <pc:docMk/>
      </pc:docMkLst>
      <pc:sldChg chg="addSp delSp modSp mod">
        <pc:chgData name="Aaron Mansfield" userId="66d856fd-339d-4243-9b4c-37760a27c8fd" providerId="ADAL" clId="{E51083AC-0A38-46DF-8CE6-B76B64D0A3D4}" dt="2023-09-11T08:03:12.883" v="3" actId="1076"/>
        <pc:sldMkLst>
          <pc:docMk/>
          <pc:sldMk cId="3183515762" sldId="262"/>
        </pc:sldMkLst>
        <pc:picChg chg="add mod">
          <ac:chgData name="Aaron Mansfield" userId="66d856fd-339d-4243-9b4c-37760a27c8fd" providerId="ADAL" clId="{E51083AC-0A38-46DF-8CE6-B76B64D0A3D4}" dt="2023-09-11T08:03:12.883" v="3" actId="1076"/>
          <ac:picMkLst>
            <pc:docMk/>
            <pc:sldMk cId="3183515762" sldId="262"/>
            <ac:picMk id="4" creationId="{B6EBE002-EEF1-CEB2-ED82-F9BC02F36876}"/>
          </ac:picMkLst>
        </pc:picChg>
        <pc:picChg chg="del">
          <ac:chgData name="Aaron Mansfield" userId="66d856fd-339d-4243-9b4c-37760a27c8fd" providerId="ADAL" clId="{E51083AC-0A38-46DF-8CE6-B76B64D0A3D4}" dt="2023-09-11T08:03:06.712" v="0" actId="478"/>
          <ac:picMkLst>
            <pc:docMk/>
            <pc:sldMk cId="3183515762" sldId="262"/>
            <ac:picMk id="8" creationId="{00000000-0000-0000-0000-000000000000}"/>
          </ac:picMkLst>
        </pc:picChg>
      </pc:sldChg>
    </pc:docChg>
  </pc:docChgLst>
  <pc:docChgLst>
    <pc:chgData name="Dr Richard Burton" userId="b6e8c661-9531-4e9a-ad34-c2392fecb079" providerId="ADAL" clId="{DA26957D-E9C9-4EED-A69C-46D44547E94B}"/>
    <pc:docChg chg="custSel modSld">
      <pc:chgData name="Dr Richard Burton" userId="b6e8c661-9531-4e9a-ad34-c2392fecb079" providerId="ADAL" clId="{DA26957D-E9C9-4EED-A69C-46D44547E94B}" dt="2022-06-08T12:45:56.778" v="55"/>
      <pc:docMkLst>
        <pc:docMk/>
      </pc:docMkLst>
      <pc:sldChg chg="addSp modSp mod">
        <pc:chgData name="Dr Richard Burton" userId="b6e8c661-9531-4e9a-ad34-c2392fecb079" providerId="ADAL" clId="{DA26957D-E9C9-4EED-A69C-46D44547E94B}" dt="2022-06-08T12:43:32.798" v="8"/>
        <pc:sldMkLst>
          <pc:docMk/>
          <pc:sldMk cId="376832724" sldId="256"/>
        </pc:sldMkLst>
        <pc:spChg chg="mod">
          <ac:chgData name="Dr Richard Burton" userId="b6e8c661-9531-4e9a-ad34-c2392fecb079" providerId="ADAL" clId="{DA26957D-E9C9-4EED-A69C-46D44547E94B}" dt="2022-06-08T12:43:28.922" v="6" actId="20577"/>
          <ac:spMkLst>
            <pc:docMk/>
            <pc:sldMk cId="376832724" sldId="256"/>
            <ac:spMk id="2" creationId="{00000000-0000-0000-0000-000000000000}"/>
          </ac:spMkLst>
        </pc:spChg>
        <pc:picChg chg="add mod">
          <ac:chgData name="Dr Richard Burton" userId="b6e8c661-9531-4e9a-ad34-c2392fecb079" providerId="ADAL" clId="{DA26957D-E9C9-4EED-A69C-46D44547E94B}" dt="2022-06-08T12:43:32.325" v="7"/>
          <ac:picMkLst>
            <pc:docMk/>
            <pc:sldMk cId="376832724" sldId="256"/>
            <ac:picMk id="7" creationId="{1972F1F6-B34B-45DE-A21E-111AAE016D9E}"/>
          </ac:picMkLst>
        </pc:picChg>
        <pc:picChg chg="add mod">
          <ac:chgData name="Dr Richard Burton" userId="b6e8c661-9531-4e9a-ad34-c2392fecb079" providerId="ADAL" clId="{DA26957D-E9C9-4EED-A69C-46D44547E94B}" dt="2022-06-08T12:43:32.798" v="8"/>
          <ac:picMkLst>
            <pc:docMk/>
            <pc:sldMk cId="376832724" sldId="256"/>
            <ac:picMk id="11" creationId="{E42BFDBA-4880-4878-8D39-BFE72F69FAC0}"/>
          </ac:picMkLst>
        </pc:picChg>
      </pc:sldChg>
      <pc:sldChg chg="addSp modSp">
        <pc:chgData name="Dr Richard Burton" userId="b6e8c661-9531-4e9a-ad34-c2392fecb079" providerId="ADAL" clId="{DA26957D-E9C9-4EED-A69C-46D44547E94B}" dt="2022-06-08T12:45:30.743" v="43"/>
        <pc:sldMkLst>
          <pc:docMk/>
          <pc:sldMk cId="1422817203" sldId="261"/>
        </pc:sldMkLst>
        <pc:picChg chg="add mod">
          <ac:chgData name="Dr Richard Burton" userId="b6e8c661-9531-4e9a-ad34-c2392fecb079" providerId="ADAL" clId="{DA26957D-E9C9-4EED-A69C-46D44547E94B}" dt="2022-06-08T12:45:30.401" v="42"/>
          <ac:picMkLst>
            <pc:docMk/>
            <pc:sldMk cId="1422817203" sldId="261"/>
            <ac:picMk id="9" creationId="{A8CEC969-2D75-406A-92B9-0230E46C5F91}"/>
          </ac:picMkLst>
        </pc:picChg>
        <pc:picChg chg="add mod">
          <ac:chgData name="Dr Richard Burton" userId="b6e8c661-9531-4e9a-ad34-c2392fecb079" providerId="ADAL" clId="{DA26957D-E9C9-4EED-A69C-46D44547E94B}" dt="2022-06-08T12:45:30.743" v="43"/>
          <ac:picMkLst>
            <pc:docMk/>
            <pc:sldMk cId="1422817203" sldId="261"/>
            <ac:picMk id="10" creationId="{30C4B45D-D1AA-4037-B15F-FAD7B4947BDD}"/>
          </ac:picMkLst>
        </pc:picChg>
      </pc:sldChg>
      <pc:sldChg chg="addSp modSp">
        <pc:chgData name="Dr Richard Burton" userId="b6e8c661-9531-4e9a-ad34-c2392fecb079" providerId="ADAL" clId="{DA26957D-E9C9-4EED-A69C-46D44547E94B}" dt="2022-06-08T12:45:44.560" v="49"/>
        <pc:sldMkLst>
          <pc:docMk/>
          <pc:sldMk cId="3183515762" sldId="262"/>
        </pc:sldMkLst>
        <pc:picChg chg="add mod">
          <ac:chgData name="Dr Richard Burton" userId="b6e8c661-9531-4e9a-ad34-c2392fecb079" providerId="ADAL" clId="{DA26957D-E9C9-4EED-A69C-46D44547E94B}" dt="2022-06-08T12:45:44.160" v="48"/>
          <ac:picMkLst>
            <pc:docMk/>
            <pc:sldMk cId="3183515762" sldId="262"/>
            <ac:picMk id="11" creationId="{C1139A67-62D9-4ACD-B0BF-46217239A98D}"/>
          </ac:picMkLst>
        </pc:picChg>
        <pc:picChg chg="add mod">
          <ac:chgData name="Dr Richard Burton" userId="b6e8c661-9531-4e9a-ad34-c2392fecb079" providerId="ADAL" clId="{DA26957D-E9C9-4EED-A69C-46D44547E94B}" dt="2022-06-08T12:45:44.560" v="49"/>
          <ac:picMkLst>
            <pc:docMk/>
            <pc:sldMk cId="3183515762" sldId="262"/>
            <ac:picMk id="12" creationId="{A28015C0-259C-4FC8-8E07-10C224D4E721}"/>
          </ac:picMkLst>
        </pc:picChg>
      </pc:sldChg>
      <pc:sldChg chg="addSp modSp">
        <pc:chgData name="Dr Richard Burton" userId="b6e8c661-9531-4e9a-ad34-c2392fecb079" providerId="ADAL" clId="{DA26957D-E9C9-4EED-A69C-46D44547E94B}" dt="2022-06-08T12:45:48.214" v="51"/>
        <pc:sldMkLst>
          <pc:docMk/>
          <pc:sldMk cId="127773809" sldId="266"/>
        </pc:sldMkLst>
        <pc:picChg chg="add mod">
          <ac:chgData name="Dr Richard Burton" userId="b6e8c661-9531-4e9a-ad34-c2392fecb079" providerId="ADAL" clId="{DA26957D-E9C9-4EED-A69C-46D44547E94B}" dt="2022-06-08T12:45:47.288" v="50"/>
          <ac:picMkLst>
            <pc:docMk/>
            <pc:sldMk cId="127773809" sldId="266"/>
            <ac:picMk id="4" creationId="{F3AC7A78-5D44-4EC2-8216-649FCB5136AC}"/>
          </ac:picMkLst>
        </pc:picChg>
        <pc:picChg chg="add mod">
          <ac:chgData name="Dr Richard Burton" userId="b6e8c661-9531-4e9a-ad34-c2392fecb079" providerId="ADAL" clId="{DA26957D-E9C9-4EED-A69C-46D44547E94B}" dt="2022-06-08T12:45:48.214" v="51"/>
          <ac:picMkLst>
            <pc:docMk/>
            <pc:sldMk cId="127773809" sldId="266"/>
            <ac:picMk id="5" creationId="{7BCDB671-D0BD-43F2-8F1B-951779193E53}"/>
          </ac:picMkLst>
        </pc:picChg>
      </pc:sldChg>
      <pc:sldChg chg="addSp modSp mod">
        <pc:chgData name="Dr Richard Burton" userId="b6e8c661-9531-4e9a-ad34-c2392fecb079" providerId="ADAL" clId="{DA26957D-E9C9-4EED-A69C-46D44547E94B}" dt="2022-06-08T12:44:50.610" v="31" actId="1076"/>
        <pc:sldMkLst>
          <pc:docMk/>
          <pc:sldMk cId="3252648848" sldId="269"/>
        </pc:sldMkLst>
        <pc:picChg chg="add mod">
          <ac:chgData name="Dr Richard Burton" userId="b6e8c661-9531-4e9a-ad34-c2392fecb079" providerId="ADAL" clId="{DA26957D-E9C9-4EED-A69C-46D44547E94B}" dt="2022-06-08T12:44:47.671" v="30" actId="1076"/>
          <ac:picMkLst>
            <pc:docMk/>
            <pc:sldMk cId="3252648848" sldId="269"/>
            <ac:picMk id="4" creationId="{FED1004C-372E-4C2B-97C1-9A6AEFB4DB53}"/>
          </ac:picMkLst>
        </pc:picChg>
        <pc:picChg chg="add mod">
          <ac:chgData name="Dr Richard Burton" userId="b6e8c661-9531-4e9a-ad34-c2392fecb079" providerId="ADAL" clId="{DA26957D-E9C9-4EED-A69C-46D44547E94B}" dt="2022-06-08T12:44:50.610" v="31" actId="1076"/>
          <ac:picMkLst>
            <pc:docMk/>
            <pc:sldMk cId="3252648848" sldId="269"/>
            <ac:picMk id="5" creationId="{8748C495-DB59-461A-A84D-06C7FFD8A476}"/>
          </ac:picMkLst>
        </pc:picChg>
      </pc:sldChg>
      <pc:sldChg chg="addSp modSp mod">
        <pc:chgData name="Dr Richard Burton" userId="b6e8c661-9531-4e9a-ad34-c2392fecb079" providerId="ADAL" clId="{DA26957D-E9C9-4EED-A69C-46D44547E94B}" dt="2022-06-08T12:45:01.698" v="35" actId="27636"/>
        <pc:sldMkLst>
          <pc:docMk/>
          <pc:sldMk cId="2252689946" sldId="271"/>
        </pc:sldMkLst>
        <pc:spChg chg="mod">
          <ac:chgData name="Dr Richard Burton" userId="b6e8c661-9531-4e9a-ad34-c2392fecb079" providerId="ADAL" clId="{DA26957D-E9C9-4EED-A69C-46D44547E94B}" dt="2022-06-08T12:45:01.698" v="35" actId="27636"/>
          <ac:spMkLst>
            <pc:docMk/>
            <pc:sldMk cId="2252689946" sldId="271"/>
            <ac:spMk id="6" creationId="{00000000-0000-0000-0000-000000000000}"/>
          </ac:spMkLst>
        </pc:spChg>
        <pc:picChg chg="add mod">
          <ac:chgData name="Dr Richard Burton" userId="b6e8c661-9531-4e9a-ad34-c2392fecb079" providerId="ADAL" clId="{DA26957D-E9C9-4EED-A69C-46D44547E94B}" dt="2022-06-08T12:44:56.760" v="32"/>
          <ac:picMkLst>
            <pc:docMk/>
            <pc:sldMk cId="2252689946" sldId="271"/>
            <ac:picMk id="7" creationId="{189F928C-9D45-4541-B5BC-4BC61589EF9C}"/>
          </ac:picMkLst>
        </pc:picChg>
        <pc:picChg chg="add mod">
          <ac:chgData name="Dr Richard Burton" userId="b6e8c661-9531-4e9a-ad34-c2392fecb079" providerId="ADAL" clId="{DA26957D-E9C9-4EED-A69C-46D44547E94B}" dt="2022-06-08T12:44:57.870" v="33"/>
          <ac:picMkLst>
            <pc:docMk/>
            <pc:sldMk cId="2252689946" sldId="271"/>
            <ac:picMk id="8" creationId="{99E58BE7-8451-4FBB-BB33-DFE4919BCEAE}"/>
          </ac:picMkLst>
        </pc:picChg>
      </pc:sldChg>
      <pc:sldChg chg="addSp modSp">
        <pc:chgData name="Dr Richard Burton" userId="b6e8c661-9531-4e9a-ad34-c2392fecb079" providerId="ADAL" clId="{DA26957D-E9C9-4EED-A69C-46D44547E94B}" dt="2022-06-08T12:43:56.512" v="16"/>
        <pc:sldMkLst>
          <pc:docMk/>
          <pc:sldMk cId="1165293225" sldId="281"/>
        </pc:sldMkLst>
        <pc:picChg chg="add mod">
          <ac:chgData name="Dr Richard Burton" userId="b6e8c661-9531-4e9a-ad34-c2392fecb079" providerId="ADAL" clId="{DA26957D-E9C9-4EED-A69C-46D44547E94B}" dt="2022-06-08T12:43:56.117" v="15"/>
          <ac:picMkLst>
            <pc:docMk/>
            <pc:sldMk cId="1165293225" sldId="281"/>
            <ac:picMk id="7" creationId="{69CB5C54-27BC-4053-8A3F-4ABACAA8C886}"/>
          </ac:picMkLst>
        </pc:picChg>
        <pc:picChg chg="add mod">
          <ac:chgData name="Dr Richard Burton" userId="b6e8c661-9531-4e9a-ad34-c2392fecb079" providerId="ADAL" clId="{DA26957D-E9C9-4EED-A69C-46D44547E94B}" dt="2022-06-08T12:43:56.512" v="16"/>
          <ac:picMkLst>
            <pc:docMk/>
            <pc:sldMk cId="1165293225" sldId="281"/>
            <ac:picMk id="8" creationId="{8B7B8CA6-5A14-475C-94B5-D6F4B9E733AB}"/>
          </ac:picMkLst>
        </pc:picChg>
      </pc:sldChg>
      <pc:sldChg chg="addSp modSp">
        <pc:chgData name="Dr Richard Burton" userId="b6e8c661-9531-4e9a-ad34-c2392fecb079" providerId="ADAL" clId="{DA26957D-E9C9-4EED-A69C-46D44547E94B}" dt="2022-06-08T12:45:20.978" v="39"/>
        <pc:sldMkLst>
          <pc:docMk/>
          <pc:sldMk cId="2927731701" sldId="282"/>
        </pc:sldMkLst>
        <pc:picChg chg="add mod">
          <ac:chgData name="Dr Richard Burton" userId="b6e8c661-9531-4e9a-ad34-c2392fecb079" providerId="ADAL" clId="{DA26957D-E9C9-4EED-A69C-46D44547E94B}" dt="2022-06-08T12:45:20.497" v="38"/>
          <ac:picMkLst>
            <pc:docMk/>
            <pc:sldMk cId="2927731701" sldId="282"/>
            <ac:picMk id="10" creationId="{4254659F-31F2-4AD1-A661-523166DC405C}"/>
          </ac:picMkLst>
        </pc:picChg>
        <pc:picChg chg="add mod">
          <ac:chgData name="Dr Richard Burton" userId="b6e8c661-9531-4e9a-ad34-c2392fecb079" providerId="ADAL" clId="{DA26957D-E9C9-4EED-A69C-46D44547E94B}" dt="2022-06-08T12:45:20.978" v="39"/>
          <ac:picMkLst>
            <pc:docMk/>
            <pc:sldMk cId="2927731701" sldId="282"/>
            <ac:picMk id="11" creationId="{312F028D-356D-4017-A279-50AAE971A418}"/>
          </ac:picMkLst>
        </pc:picChg>
      </pc:sldChg>
      <pc:sldChg chg="addSp modSp">
        <pc:chgData name="Dr Richard Burton" userId="b6e8c661-9531-4e9a-ad34-c2392fecb079" providerId="ADAL" clId="{DA26957D-E9C9-4EED-A69C-46D44547E94B}" dt="2022-06-08T12:45:56.778" v="55"/>
        <pc:sldMkLst>
          <pc:docMk/>
          <pc:sldMk cId="3765810540" sldId="283"/>
        </pc:sldMkLst>
        <pc:picChg chg="add mod">
          <ac:chgData name="Dr Richard Burton" userId="b6e8c661-9531-4e9a-ad34-c2392fecb079" providerId="ADAL" clId="{DA26957D-E9C9-4EED-A69C-46D44547E94B}" dt="2022-06-08T12:45:56.160" v="54"/>
          <ac:picMkLst>
            <pc:docMk/>
            <pc:sldMk cId="3765810540" sldId="283"/>
            <ac:picMk id="6" creationId="{32A85ADE-AEEF-48B5-B147-7D1249211DDC}"/>
          </ac:picMkLst>
        </pc:picChg>
        <pc:picChg chg="add mod">
          <ac:chgData name="Dr Richard Burton" userId="b6e8c661-9531-4e9a-ad34-c2392fecb079" providerId="ADAL" clId="{DA26957D-E9C9-4EED-A69C-46D44547E94B}" dt="2022-06-08T12:45:56.778" v="55"/>
          <ac:picMkLst>
            <pc:docMk/>
            <pc:sldMk cId="3765810540" sldId="283"/>
            <ac:picMk id="7" creationId="{95F5E89A-E67A-4AC9-8D85-6F88BFD497BB}"/>
          </ac:picMkLst>
        </pc:picChg>
      </pc:sldChg>
      <pc:sldChg chg="addSp modSp">
        <pc:chgData name="Dr Richard Burton" userId="b6e8c661-9531-4e9a-ad34-c2392fecb079" providerId="ADAL" clId="{DA26957D-E9C9-4EED-A69C-46D44547E94B}" dt="2022-06-08T12:45:27.298" v="41"/>
        <pc:sldMkLst>
          <pc:docMk/>
          <pc:sldMk cId="3094894115" sldId="285"/>
        </pc:sldMkLst>
        <pc:picChg chg="add mod">
          <ac:chgData name="Dr Richard Burton" userId="b6e8c661-9531-4e9a-ad34-c2392fecb079" providerId="ADAL" clId="{DA26957D-E9C9-4EED-A69C-46D44547E94B}" dt="2022-06-08T12:45:26.905" v="40"/>
          <ac:picMkLst>
            <pc:docMk/>
            <pc:sldMk cId="3094894115" sldId="285"/>
            <ac:picMk id="6" creationId="{A0DDDDCE-7DCD-4830-BC5F-2D4484AF9CFB}"/>
          </ac:picMkLst>
        </pc:picChg>
        <pc:picChg chg="add mod">
          <ac:chgData name="Dr Richard Burton" userId="b6e8c661-9531-4e9a-ad34-c2392fecb079" providerId="ADAL" clId="{DA26957D-E9C9-4EED-A69C-46D44547E94B}" dt="2022-06-08T12:45:27.298" v="41"/>
          <ac:picMkLst>
            <pc:docMk/>
            <pc:sldMk cId="3094894115" sldId="285"/>
            <ac:picMk id="7" creationId="{AD403369-5264-467F-9BA7-4A919F202873}"/>
          </ac:picMkLst>
        </pc:picChg>
      </pc:sldChg>
      <pc:sldChg chg="addSp modSp mod">
        <pc:chgData name="Dr Richard Burton" userId="b6e8c661-9531-4e9a-ad34-c2392fecb079" providerId="ADAL" clId="{DA26957D-E9C9-4EED-A69C-46D44547E94B}" dt="2022-06-08T12:44:08.196" v="19" actId="1076"/>
        <pc:sldMkLst>
          <pc:docMk/>
          <pc:sldMk cId="4286514407" sldId="286"/>
        </pc:sldMkLst>
        <pc:picChg chg="mod">
          <ac:chgData name="Dr Richard Burton" userId="b6e8c661-9531-4e9a-ad34-c2392fecb079" providerId="ADAL" clId="{DA26957D-E9C9-4EED-A69C-46D44547E94B}" dt="2022-06-08T12:44:08.196" v="19" actId="1076"/>
          <ac:picMkLst>
            <pc:docMk/>
            <pc:sldMk cId="4286514407" sldId="286"/>
            <ac:picMk id="7" creationId="{00000000-0000-0000-0000-000000000000}"/>
          </ac:picMkLst>
        </pc:picChg>
        <pc:picChg chg="add mod">
          <ac:chgData name="Dr Richard Burton" userId="b6e8c661-9531-4e9a-ad34-c2392fecb079" providerId="ADAL" clId="{DA26957D-E9C9-4EED-A69C-46D44547E94B}" dt="2022-06-08T12:44:00.861" v="17"/>
          <ac:picMkLst>
            <pc:docMk/>
            <pc:sldMk cId="4286514407" sldId="286"/>
            <ac:picMk id="8" creationId="{02A40E0B-11B0-4259-84AF-CFF1D9C0FEEF}"/>
          </ac:picMkLst>
        </pc:picChg>
        <pc:picChg chg="add mod">
          <ac:chgData name="Dr Richard Burton" userId="b6e8c661-9531-4e9a-ad34-c2392fecb079" providerId="ADAL" clId="{DA26957D-E9C9-4EED-A69C-46D44547E94B}" dt="2022-06-08T12:44:01.224" v="18"/>
          <ac:picMkLst>
            <pc:docMk/>
            <pc:sldMk cId="4286514407" sldId="286"/>
            <ac:picMk id="9" creationId="{FCC03F7A-409A-4A47-AF30-80ABEE8F4C73}"/>
          </ac:picMkLst>
        </pc:picChg>
      </pc:sldChg>
      <pc:sldChg chg="addSp modSp mod">
        <pc:chgData name="Dr Richard Burton" userId="b6e8c661-9531-4e9a-ad34-c2392fecb079" providerId="ADAL" clId="{DA26957D-E9C9-4EED-A69C-46D44547E94B}" dt="2022-06-08T12:44:31.349" v="24" actId="1076"/>
        <pc:sldMkLst>
          <pc:docMk/>
          <pc:sldMk cId="2875723113" sldId="288"/>
        </pc:sldMkLst>
        <pc:spChg chg="mod">
          <ac:chgData name="Dr Richard Burton" userId="b6e8c661-9531-4e9a-ad34-c2392fecb079" providerId="ADAL" clId="{DA26957D-E9C9-4EED-A69C-46D44547E94B}" dt="2022-06-08T12:44:24.631" v="22" actId="1076"/>
          <ac:spMkLst>
            <pc:docMk/>
            <pc:sldMk cId="2875723113" sldId="288"/>
            <ac:spMk id="2" creationId="{00000000-0000-0000-0000-000000000000}"/>
          </ac:spMkLst>
        </pc:spChg>
        <pc:picChg chg="add mod">
          <ac:chgData name="Dr Richard Burton" userId="b6e8c661-9531-4e9a-ad34-c2392fecb079" providerId="ADAL" clId="{DA26957D-E9C9-4EED-A69C-46D44547E94B}" dt="2022-06-08T12:44:26.856" v="23" actId="1076"/>
          <ac:picMkLst>
            <pc:docMk/>
            <pc:sldMk cId="2875723113" sldId="288"/>
            <ac:picMk id="8" creationId="{63C81081-308E-4820-9C09-16EA34815FC5}"/>
          </ac:picMkLst>
        </pc:picChg>
        <pc:picChg chg="add mod">
          <ac:chgData name="Dr Richard Burton" userId="b6e8c661-9531-4e9a-ad34-c2392fecb079" providerId="ADAL" clId="{DA26957D-E9C9-4EED-A69C-46D44547E94B}" dt="2022-06-08T12:44:31.349" v="24" actId="1076"/>
          <ac:picMkLst>
            <pc:docMk/>
            <pc:sldMk cId="2875723113" sldId="288"/>
            <ac:picMk id="9" creationId="{956CEAC2-BAA7-432A-A747-F825B0D46854}"/>
          </ac:picMkLst>
        </pc:picChg>
      </pc:sldChg>
      <pc:sldChg chg="addSp modSp">
        <pc:chgData name="Dr Richard Burton" userId="b6e8c661-9531-4e9a-ad34-c2392fecb079" providerId="ADAL" clId="{DA26957D-E9C9-4EED-A69C-46D44547E94B}" dt="2022-06-08T12:45:34.189" v="45"/>
        <pc:sldMkLst>
          <pc:docMk/>
          <pc:sldMk cId="3170668022" sldId="290"/>
        </pc:sldMkLst>
        <pc:picChg chg="add mod">
          <ac:chgData name="Dr Richard Burton" userId="b6e8c661-9531-4e9a-ad34-c2392fecb079" providerId="ADAL" clId="{DA26957D-E9C9-4EED-A69C-46D44547E94B}" dt="2022-06-08T12:45:33.829" v="44"/>
          <ac:picMkLst>
            <pc:docMk/>
            <pc:sldMk cId="3170668022" sldId="290"/>
            <ac:picMk id="7" creationId="{38909D65-4EA8-4FE1-B7EB-6710EEA5F1AE}"/>
          </ac:picMkLst>
        </pc:picChg>
        <pc:picChg chg="add mod">
          <ac:chgData name="Dr Richard Burton" userId="b6e8c661-9531-4e9a-ad34-c2392fecb079" providerId="ADAL" clId="{DA26957D-E9C9-4EED-A69C-46D44547E94B}" dt="2022-06-08T12:45:34.189" v="45"/>
          <ac:picMkLst>
            <pc:docMk/>
            <pc:sldMk cId="3170668022" sldId="290"/>
            <ac:picMk id="10" creationId="{0958DBE7-7815-49ED-81D1-77C59136E080}"/>
          </ac:picMkLst>
        </pc:picChg>
      </pc:sldChg>
      <pc:sldChg chg="addSp modSp">
        <pc:chgData name="Dr Richard Burton" userId="b6e8c661-9531-4e9a-ad34-c2392fecb079" providerId="ADAL" clId="{DA26957D-E9C9-4EED-A69C-46D44547E94B}" dt="2022-06-08T12:45:53.298" v="53"/>
        <pc:sldMkLst>
          <pc:docMk/>
          <pc:sldMk cId="3385886962" sldId="292"/>
        </pc:sldMkLst>
        <pc:picChg chg="add mod">
          <ac:chgData name="Dr Richard Burton" userId="b6e8c661-9531-4e9a-ad34-c2392fecb079" providerId="ADAL" clId="{DA26957D-E9C9-4EED-A69C-46D44547E94B}" dt="2022-06-08T12:45:52.855" v="52"/>
          <ac:picMkLst>
            <pc:docMk/>
            <pc:sldMk cId="3385886962" sldId="292"/>
            <ac:picMk id="6" creationId="{E8CE7FC2-17A5-41FF-815E-711787B08A28}"/>
          </ac:picMkLst>
        </pc:picChg>
        <pc:picChg chg="add mod">
          <ac:chgData name="Dr Richard Burton" userId="b6e8c661-9531-4e9a-ad34-c2392fecb079" providerId="ADAL" clId="{DA26957D-E9C9-4EED-A69C-46D44547E94B}" dt="2022-06-08T12:45:53.298" v="53"/>
          <ac:picMkLst>
            <pc:docMk/>
            <pc:sldMk cId="3385886962" sldId="292"/>
            <ac:picMk id="7" creationId="{458F4F77-1623-4177-863D-F9B54CF181D9}"/>
          </ac:picMkLst>
        </pc:picChg>
      </pc:sldChg>
      <pc:sldChg chg="addSp modSp">
        <pc:chgData name="Dr Richard Burton" userId="b6e8c661-9531-4e9a-ad34-c2392fecb079" providerId="ADAL" clId="{DA26957D-E9C9-4EED-A69C-46D44547E94B}" dt="2022-06-08T12:43:50.591" v="14"/>
        <pc:sldMkLst>
          <pc:docMk/>
          <pc:sldMk cId="3184562332" sldId="293"/>
        </pc:sldMkLst>
        <pc:picChg chg="add mod">
          <ac:chgData name="Dr Richard Burton" userId="b6e8c661-9531-4e9a-ad34-c2392fecb079" providerId="ADAL" clId="{DA26957D-E9C9-4EED-A69C-46D44547E94B}" dt="2022-06-08T12:43:50.101" v="13"/>
          <ac:picMkLst>
            <pc:docMk/>
            <pc:sldMk cId="3184562332" sldId="293"/>
            <ac:picMk id="8" creationId="{1303FDD7-4E5B-4592-AE84-BAA0D6D85042}"/>
          </ac:picMkLst>
        </pc:picChg>
        <pc:picChg chg="add mod">
          <ac:chgData name="Dr Richard Burton" userId="b6e8c661-9531-4e9a-ad34-c2392fecb079" providerId="ADAL" clId="{DA26957D-E9C9-4EED-A69C-46D44547E94B}" dt="2022-06-08T12:43:50.591" v="14"/>
          <ac:picMkLst>
            <pc:docMk/>
            <pc:sldMk cId="3184562332" sldId="293"/>
            <ac:picMk id="9" creationId="{CB58F92A-03BD-417E-8408-8FE7E214B19C}"/>
          </ac:picMkLst>
        </pc:picChg>
      </pc:sldChg>
      <pc:sldChg chg="addSp modSp">
        <pc:chgData name="Dr Richard Burton" userId="b6e8c661-9531-4e9a-ad34-c2392fecb079" providerId="ADAL" clId="{DA26957D-E9C9-4EED-A69C-46D44547E94B}" dt="2022-06-08T12:45:39.080" v="47"/>
        <pc:sldMkLst>
          <pc:docMk/>
          <pc:sldMk cId="1468428612" sldId="295"/>
        </pc:sldMkLst>
        <pc:picChg chg="add mod">
          <ac:chgData name="Dr Richard Burton" userId="b6e8c661-9531-4e9a-ad34-c2392fecb079" providerId="ADAL" clId="{DA26957D-E9C9-4EED-A69C-46D44547E94B}" dt="2022-06-08T12:45:38.647" v="46"/>
          <ac:picMkLst>
            <pc:docMk/>
            <pc:sldMk cId="1468428612" sldId="295"/>
            <ac:picMk id="6" creationId="{E13BC81E-5A34-4720-BECF-7AF375D8B54F}"/>
          </ac:picMkLst>
        </pc:picChg>
        <pc:picChg chg="add mod">
          <ac:chgData name="Dr Richard Burton" userId="b6e8c661-9531-4e9a-ad34-c2392fecb079" providerId="ADAL" clId="{DA26957D-E9C9-4EED-A69C-46D44547E94B}" dt="2022-06-08T12:45:39.080" v="47"/>
          <ac:picMkLst>
            <pc:docMk/>
            <pc:sldMk cId="1468428612" sldId="295"/>
            <ac:picMk id="7" creationId="{25E61B5E-9823-41F0-AE6F-1EE1017B4715}"/>
          </ac:picMkLst>
        </pc:picChg>
      </pc:sldChg>
      <pc:sldChg chg="addSp modSp mod">
        <pc:chgData name="Dr Richard Burton" userId="b6e8c661-9531-4e9a-ad34-c2392fecb079" providerId="ADAL" clId="{DA26957D-E9C9-4EED-A69C-46D44547E94B}" dt="2022-06-08T12:44:39.968" v="27"/>
        <pc:sldMkLst>
          <pc:docMk/>
          <pc:sldMk cId="517321084" sldId="296"/>
        </pc:sldMkLst>
        <pc:spChg chg="mod">
          <ac:chgData name="Dr Richard Burton" userId="b6e8c661-9531-4e9a-ad34-c2392fecb079" providerId="ADAL" clId="{DA26957D-E9C9-4EED-A69C-46D44547E94B}" dt="2022-06-08T12:44:37.548" v="25" actId="20577"/>
          <ac:spMkLst>
            <pc:docMk/>
            <pc:sldMk cId="517321084" sldId="296"/>
            <ac:spMk id="2" creationId="{00000000-0000-0000-0000-000000000000}"/>
          </ac:spMkLst>
        </pc:spChg>
        <pc:picChg chg="add mod">
          <ac:chgData name="Dr Richard Burton" userId="b6e8c661-9531-4e9a-ad34-c2392fecb079" providerId="ADAL" clId="{DA26957D-E9C9-4EED-A69C-46D44547E94B}" dt="2022-06-08T12:44:39.608" v="26"/>
          <ac:picMkLst>
            <pc:docMk/>
            <pc:sldMk cId="517321084" sldId="296"/>
            <ac:picMk id="4" creationId="{7E7E6BD5-2A89-47A7-BAD7-48243E62E9BC}"/>
          </ac:picMkLst>
        </pc:picChg>
        <pc:picChg chg="add mod">
          <ac:chgData name="Dr Richard Burton" userId="b6e8c661-9531-4e9a-ad34-c2392fecb079" providerId="ADAL" clId="{DA26957D-E9C9-4EED-A69C-46D44547E94B}" dt="2022-06-08T12:44:39.968" v="27"/>
          <ac:picMkLst>
            <pc:docMk/>
            <pc:sldMk cId="517321084" sldId="296"/>
            <ac:picMk id="5" creationId="{F9008DBA-F659-41D9-8855-ED5C88B12257}"/>
          </ac:picMkLst>
        </pc:picChg>
      </pc:sldChg>
      <pc:sldChg chg="addSp modSp mod">
        <pc:chgData name="Dr Richard Burton" userId="b6e8c661-9531-4e9a-ad34-c2392fecb079" providerId="ADAL" clId="{DA26957D-E9C9-4EED-A69C-46D44547E94B}" dt="2022-06-08T12:43:39.631" v="12" actId="27636"/>
        <pc:sldMkLst>
          <pc:docMk/>
          <pc:sldMk cId="3956243786" sldId="297"/>
        </pc:sldMkLst>
        <pc:spChg chg="mod">
          <ac:chgData name="Dr Richard Burton" userId="b6e8c661-9531-4e9a-ad34-c2392fecb079" providerId="ADAL" clId="{DA26957D-E9C9-4EED-A69C-46D44547E94B}" dt="2022-06-08T12:43:39.631" v="12" actId="27636"/>
          <ac:spMkLst>
            <pc:docMk/>
            <pc:sldMk cId="3956243786" sldId="297"/>
            <ac:spMk id="2" creationId="{00000000-0000-0000-0000-000000000000}"/>
          </ac:spMkLst>
        </pc:spChg>
        <pc:picChg chg="add mod">
          <ac:chgData name="Dr Richard Burton" userId="b6e8c661-9531-4e9a-ad34-c2392fecb079" providerId="ADAL" clId="{DA26957D-E9C9-4EED-A69C-46D44547E94B}" dt="2022-06-08T12:43:35.042" v="9"/>
          <ac:picMkLst>
            <pc:docMk/>
            <pc:sldMk cId="3956243786" sldId="297"/>
            <ac:picMk id="4" creationId="{4D0705C1-09CB-4A49-AD84-540700C00237}"/>
          </ac:picMkLst>
        </pc:picChg>
        <pc:picChg chg="add mod">
          <ac:chgData name="Dr Richard Burton" userId="b6e8c661-9531-4e9a-ad34-c2392fecb079" providerId="ADAL" clId="{DA26957D-E9C9-4EED-A69C-46D44547E94B}" dt="2022-06-08T12:43:35.418" v="10"/>
          <ac:picMkLst>
            <pc:docMk/>
            <pc:sldMk cId="3956243786" sldId="297"/>
            <ac:picMk id="5" creationId="{DFE18A51-90C7-4E2A-970D-D0B4ABBDD798}"/>
          </ac:picMkLst>
        </pc:picChg>
      </pc:sldChg>
      <pc:sldChg chg="addSp modSp">
        <pc:chgData name="Dr Richard Burton" userId="b6e8c661-9531-4e9a-ad34-c2392fecb079" providerId="ADAL" clId="{DA26957D-E9C9-4EED-A69C-46D44547E94B}" dt="2022-06-08T12:45:14.799" v="37"/>
        <pc:sldMkLst>
          <pc:docMk/>
          <pc:sldMk cId="2063287354" sldId="298"/>
        </pc:sldMkLst>
        <pc:picChg chg="add mod">
          <ac:chgData name="Dr Richard Burton" userId="b6e8c661-9531-4e9a-ad34-c2392fecb079" providerId="ADAL" clId="{DA26957D-E9C9-4EED-A69C-46D44547E94B}" dt="2022-06-08T12:45:14.370" v="36"/>
          <ac:picMkLst>
            <pc:docMk/>
            <pc:sldMk cId="2063287354" sldId="298"/>
            <ac:picMk id="7" creationId="{935986AF-BAD6-4E05-85A7-B8BD99ACA4D0}"/>
          </ac:picMkLst>
        </pc:picChg>
        <pc:picChg chg="add mod">
          <ac:chgData name="Dr Richard Burton" userId="b6e8c661-9531-4e9a-ad34-c2392fecb079" providerId="ADAL" clId="{DA26957D-E9C9-4EED-A69C-46D44547E94B}" dt="2022-06-08T12:45:14.799" v="37"/>
          <ac:picMkLst>
            <pc:docMk/>
            <pc:sldMk cId="2063287354" sldId="298"/>
            <ac:picMk id="10" creationId="{2AB2F96A-97F2-4E14-9414-C0CC14FF6E6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7F218479-4CB7-488D-9D1C-A0AEBD9BCDA1}" type="datetimeFigureOut">
              <a:rPr lang="en-GB" smtClean="0"/>
              <a:t>11/09/2023</a:t>
            </a:fld>
            <a:endParaRPr lang="en-GB"/>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67995C74-9AF9-4CFC-98A5-BABF14E2AF2B}" type="slidenum">
              <a:rPr lang="en-GB" smtClean="0"/>
              <a:t>‹#›</a:t>
            </a:fld>
            <a:endParaRPr lang="en-GB"/>
          </a:p>
        </p:txBody>
      </p:sp>
    </p:spTree>
    <p:extLst>
      <p:ext uri="{BB962C8B-B14F-4D97-AF65-F5344CB8AC3E}">
        <p14:creationId xmlns:p14="http://schemas.microsoft.com/office/powerpoint/2010/main" val="3810264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4DF8E43B-818D-4F87-AB37-17852819C191}" type="datetimeFigureOut">
              <a:rPr lang="en-GB" smtClean="0"/>
              <a:t>11/09/2023</a:t>
            </a:fld>
            <a:endParaRPr lang="en-GB"/>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776788"/>
            <a:ext cx="5335588"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FF86BFA6-7F79-4C3A-95C2-FA027FEA6F3C}" type="slidenum">
              <a:rPr lang="en-GB" smtClean="0"/>
              <a:t>‹#›</a:t>
            </a:fld>
            <a:endParaRPr lang="en-GB"/>
          </a:p>
        </p:txBody>
      </p:sp>
    </p:spTree>
    <p:extLst>
      <p:ext uri="{BB962C8B-B14F-4D97-AF65-F5344CB8AC3E}">
        <p14:creationId xmlns:p14="http://schemas.microsoft.com/office/powerpoint/2010/main" val="2797386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86BFA6-7F79-4C3A-95C2-FA027FEA6F3C}" type="slidenum">
              <a:rPr lang="en-GB" smtClean="0"/>
              <a:t>1</a:t>
            </a:fld>
            <a:endParaRPr lang="en-GB"/>
          </a:p>
        </p:txBody>
      </p:sp>
    </p:spTree>
    <p:extLst>
      <p:ext uri="{BB962C8B-B14F-4D97-AF65-F5344CB8AC3E}">
        <p14:creationId xmlns:p14="http://schemas.microsoft.com/office/powerpoint/2010/main" val="233353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Single use</a:t>
            </a:r>
            <a:r>
              <a:rPr lang="en-GB" baseline="0" dirty="0"/>
              <a:t> even if intended on the </a:t>
            </a:r>
            <a:r>
              <a:rPr lang="en-GB" baseline="0"/>
              <a:t>same patient</a:t>
            </a:r>
            <a:endParaRPr lang="en-GB"/>
          </a:p>
        </p:txBody>
      </p:sp>
      <p:sp>
        <p:nvSpPr>
          <p:cNvPr id="4" name="Slide Number Placeholder 3"/>
          <p:cNvSpPr>
            <a:spLocks noGrp="1"/>
          </p:cNvSpPr>
          <p:nvPr>
            <p:ph type="sldNum" sz="quarter" idx="10"/>
          </p:nvPr>
        </p:nvSpPr>
        <p:spPr/>
        <p:txBody>
          <a:bodyPr/>
          <a:lstStyle/>
          <a:p>
            <a:fld id="{FF86BFA6-7F79-4C3A-95C2-FA027FEA6F3C}" type="slidenum">
              <a:rPr lang="en-GB" smtClean="0"/>
              <a:t>5</a:t>
            </a:fld>
            <a:endParaRPr lang="en-GB"/>
          </a:p>
        </p:txBody>
      </p:sp>
    </p:spTree>
    <p:extLst>
      <p:ext uri="{BB962C8B-B14F-4D97-AF65-F5344CB8AC3E}">
        <p14:creationId xmlns:p14="http://schemas.microsoft.com/office/powerpoint/2010/main" val="3383734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a:ln/>
        </p:spPr>
      </p:sp>
      <p:sp>
        <p:nvSpPr>
          <p:cNvPr id="291843" name="Notes Placeholder 2"/>
          <p:cNvSpPr>
            <a:spLocks noGrp="1"/>
          </p:cNvSpPr>
          <p:nvPr>
            <p:ph type="body" idx="1"/>
          </p:nvPr>
        </p:nvSpPr>
        <p:spPr>
          <a:noFill/>
        </p:spPr>
        <p:txBody>
          <a:bodyPr/>
          <a:lstStyle/>
          <a:p>
            <a:endParaRPr lang="en-GB" altLang="en-US" dirty="0"/>
          </a:p>
        </p:txBody>
      </p:sp>
      <p:sp>
        <p:nvSpPr>
          <p:cNvPr id="291844" name="Header Placeholder 3"/>
          <p:cNvSpPr>
            <a:spLocks noGrp="1"/>
          </p:cNvSpPr>
          <p:nvPr>
            <p:ph type="hdr" sz="quarter"/>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endParaRPr lang="en-GB" altLang="en-US" sz="1200" dirty="0"/>
          </a:p>
        </p:txBody>
      </p:sp>
      <p:sp>
        <p:nvSpPr>
          <p:cNvPr id="291845" name="Footer Placeholder 4"/>
          <p:cNvSpPr>
            <a:spLocks noGrp="1"/>
          </p:cNvSpPr>
          <p:nvPr>
            <p:ph type="ftr" sz="quarter" idx="4"/>
            <p:custDataLst>
              <p:tags r:id="rId1"/>
            </p:custDataLst>
          </p:nvPr>
        </p:nvSpPr>
        <p:spPr>
          <a:xfrm>
            <a:off x="1" y="8685413"/>
            <a:ext cx="6858000" cy="457126"/>
          </a:xfrm>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sz="1200">
                <a:solidFill>
                  <a:srgbClr val="000000"/>
                </a:solidFill>
                <a:latin typeface="Arial"/>
              </a:rPr>
              <a:t>[IL0: UNCLASSIFIED]</a:t>
            </a:r>
            <a:endParaRPr lang="en-US" altLang="en-US" sz="1200" dirty="0">
              <a:solidFill>
                <a:srgbClr val="000000"/>
              </a:solidFill>
              <a:latin typeface="Arial"/>
            </a:endParaRPr>
          </a:p>
        </p:txBody>
      </p:sp>
      <p:sp>
        <p:nvSpPr>
          <p:cNvPr id="291846" name="Slide Number Placeholder 5"/>
          <p:cNvSpPr>
            <a:spLocks noGrp="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9A9AAB89-6435-409A-9E5D-8D025A15BD84}" type="slidenum">
              <a:rPr lang="en-GB" altLang="en-US" sz="1200" smtClean="0"/>
              <a:pPr/>
              <a:t>16</a:t>
            </a:fld>
            <a:endParaRPr lang="en-GB" altLang="en-US" sz="1200" dirty="0"/>
          </a:p>
        </p:txBody>
      </p:sp>
    </p:spTree>
    <p:extLst>
      <p:ext uri="{BB962C8B-B14F-4D97-AF65-F5344CB8AC3E}">
        <p14:creationId xmlns:p14="http://schemas.microsoft.com/office/powerpoint/2010/main" val="3837425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68EA3A3-DD72-4B06-A178-E41205745C5C}"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F77027-23B6-4B66-AF9A-36C8AC5CEF41}" type="slidenum">
              <a:rPr lang="en-GB" smtClean="0"/>
              <a:t>‹#›</a:t>
            </a:fld>
            <a:endParaRPr lang="en-GB"/>
          </a:p>
        </p:txBody>
      </p:sp>
    </p:spTree>
    <p:extLst>
      <p:ext uri="{BB962C8B-B14F-4D97-AF65-F5344CB8AC3E}">
        <p14:creationId xmlns:p14="http://schemas.microsoft.com/office/powerpoint/2010/main" val="4016608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68EA3A3-DD72-4B06-A178-E41205745C5C}"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F77027-23B6-4B66-AF9A-36C8AC5CEF41}" type="slidenum">
              <a:rPr lang="en-GB" smtClean="0"/>
              <a:t>‹#›</a:t>
            </a:fld>
            <a:endParaRPr lang="en-GB"/>
          </a:p>
        </p:txBody>
      </p:sp>
    </p:spTree>
    <p:extLst>
      <p:ext uri="{BB962C8B-B14F-4D97-AF65-F5344CB8AC3E}">
        <p14:creationId xmlns:p14="http://schemas.microsoft.com/office/powerpoint/2010/main" val="1141678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68EA3A3-DD72-4B06-A178-E41205745C5C}"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F77027-23B6-4B66-AF9A-36C8AC5CEF41}" type="slidenum">
              <a:rPr lang="en-GB" smtClean="0"/>
              <a:t>‹#›</a:t>
            </a:fld>
            <a:endParaRPr lang="en-GB"/>
          </a:p>
        </p:txBody>
      </p:sp>
    </p:spTree>
    <p:extLst>
      <p:ext uri="{BB962C8B-B14F-4D97-AF65-F5344CB8AC3E}">
        <p14:creationId xmlns:p14="http://schemas.microsoft.com/office/powerpoint/2010/main" val="2724649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68EA3A3-DD72-4B06-A178-E41205745C5C}"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F77027-23B6-4B66-AF9A-36C8AC5CEF41}" type="slidenum">
              <a:rPr lang="en-GB" smtClean="0"/>
              <a:t>‹#›</a:t>
            </a:fld>
            <a:endParaRPr lang="en-GB"/>
          </a:p>
        </p:txBody>
      </p:sp>
    </p:spTree>
    <p:extLst>
      <p:ext uri="{BB962C8B-B14F-4D97-AF65-F5344CB8AC3E}">
        <p14:creationId xmlns:p14="http://schemas.microsoft.com/office/powerpoint/2010/main" val="2034127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8EA3A3-DD72-4B06-A178-E41205745C5C}"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F77027-23B6-4B66-AF9A-36C8AC5CEF41}" type="slidenum">
              <a:rPr lang="en-GB" smtClean="0"/>
              <a:t>‹#›</a:t>
            </a:fld>
            <a:endParaRPr lang="en-GB"/>
          </a:p>
        </p:txBody>
      </p:sp>
    </p:spTree>
    <p:extLst>
      <p:ext uri="{BB962C8B-B14F-4D97-AF65-F5344CB8AC3E}">
        <p14:creationId xmlns:p14="http://schemas.microsoft.com/office/powerpoint/2010/main" val="4179282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68EA3A3-DD72-4B06-A178-E41205745C5C}"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F77027-23B6-4B66-AF9A-36C8AC5CEF41}" type="slidenum">
              <a:rPr lang="en-GB" smtClean="0"/>
              <a:t>‹#›</a:t>
            </a:fld>
            <a:endParaRPr lang="en-GB"/>
          </a:p>
        </p:txBody>
      </p:sp>
    </p:spTree>
    <p:extLst>
      <p:ext uri="{BB962C8B-B14F-4D97-AF65-F5344CB8AC3E}">
        <p14:creationId xmlns:p14="http://schemas.microsoft.com/office/powerpoint/2010/main" val="4241178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68EA3A3-DD72-4B06-A178-E41205745C5C}" type="datetimeFigureOut">
              <a:rPr lang="en-GB" smtClean="0"/>
              <a:t>11/09/2023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CF77027-23B6-4B66-AF9A-36C8AC5CEF41}" type="slidenum">
              <a:rPr lang="en-GB" smtClean="0"/>
              <a:t>‹#›</a:t>
            </a:fld>
            <a:endParaRPr lang="en-GB"/>
          </a:p>
        </p:txBody>
      </p:sp>
    </p:spTree>
    <p:extLst>
      <p:ext uri="{BB962C8B-B14F-4D97-AF65-F5344CB8AC3E}">
        <p14:creationId xmlns:p14="http://schemas.microsoft.com/office/powerpoint/2010/main" val="517417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68EA3A3-DD72-4B06-A178-E41205745C5C}" type="datetimeFigureOut">
              <a:rPr lang="en-GB" smtClean="0"/>
              <a:t>11/09/2023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F77027-23B6-4B66-AF9A-36C8AC5CEF41}" type="slidenum">
              <a:rPr lang="en-GB" smtClean="0"/>
              <a:t>‹#›</a:t>
            </a:fld>
            <a:endParaRPr lang="en-GB"/>
          </a:p>
        </p:txBody>
      </p:sp>
    </p:spTree>
    <p:extLst>
      <p:ext uri="{BB962C8B-B14F-4D97-AF65-F5344CB8AC3E}">
        <p14:creationId xmlns:p14="http://schemas.microsoft.com/office/powerpoint/2010/main" val="1206504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EA3A3-DD72-4B06-A178-E41205745C5C}" type="datetimeFigureOut">
              <a:rPr lang="en-GB" smtClean="0"/>
              <a:t>11/09/2023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CF77027-23B6-4B66-AF9A-36C8AC5CEF41}" type="slidenum">
              <a:rPr lang="en-GB" smtClean="0"/>
              <a:t>‹#›</a:t>
            </a:fld>
            <a:endParaRPr lang="en-GB"/>
          </a:p>
        </p:txBody>
      </p:sp>
    </p:spTree>
    <p:extLst>
      <p:ext uri="{BB962C8B-B14F-4D97-AF65-F5344CB8AC3E}">
        <p14:creationId xmlns:p14="http://schemas.microsoft.com/office/powerpoint/2010/main" val="585121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8EA3A3-DD72-4B06-A178-E41205745C5C}"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F77027-23B6-4B66-AF9A-36C8AC5CEF41}" type="slidenum">
              <a:rPr lang="en-GB" smtClean="0"/>
              <a:t>‹#›</a:t>
            </a:fld>
            <a:endParaRPr lang="en-GB"/>
          </a:p>
        </p:txBody>
      </p:sp>
    </p:spTree>
    <p:extLst>
      <p:ext uri="{BB962C8B-B14F-4D97-AF65-F5344CB8AC3E}">
        <p14:creationId xmlns:p14="http://schemas.microsoft.com/office/powerpoint/2010/main" val="586895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8EA3A3-DD72-4B06-A178-E41205745C5C}"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F77027-23B6-4B66-AF9A-36C8AC5CEF41}" type="slidenum">
              <a:rPr lang="en-GB" smtClean="0"/>
              <a:t>‹#›</a:t>
            </a:fld>
            <a:endParaRPr lang="en-GB"/>
          </a:p>
        </p:txBody>
      </p:sp>
    </p:spTree>
    <p:extLst>
      <p:ext uri="{BB962C8B-B14F-4D97-AF65-F5344CB8AC3E}">
        <p14:creationId xmlns:p14="http://schemas.microsoft.com/office/powerpoint/2010/main" val="2268838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EA3A3-DD72-4B06-A178-E41205745C5C}" type="datetimeFigureOut">
              <a:rPr lang="en-GB" smtClean="0"/>
              <a:t>11/09/2023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F77027-23B6-4B66-AF9A-36C8AC5CEF41}" type="slidenum">
              <a:rPr lang="en-GB" smtClean="0"/>
              <a:t>‹#›</a:t>
            </a:fld>
            <a:endParaRPr lang="en-GB"/>
          </a:p>
        </p:txBody>
      </p:sp>
    </p:spTree>
    <p:extLst>
      <p:ext uri="{BB962C8B-B14F-4D97-AF65-F5344CB8AC3E}">
        <p14:creationId xmlns:p14="http://schemas.microsoft.com/office/powerpoint/2010/main" val="2024597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cid:image001.jpg@01D85579.79AF3940" TargetMode="External"/><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image" Target="cid:image001.jpg@01D85579.79AF3940" TargetMode="External"/><Relationship Id="rId3" Type="http://schemas.openxmlformats.org/officeDocument/2006/relationships/image" Target="cid:CA843EC4-D500-4AD7-BA11-5BED34BF7E49" TargetMode="External"/><Relationship Id="rId7" Type="http://schemas.openxmlformats.org/officeDocument/2006/relationships/image" Target="../media/image5.jpeg"/><Relationship Id="rId2" Type="http://schemas.openxmlformats.org/officeDocument/2006/relationships/image" Target="../media/image21.jpeg"/><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9.jpeg"/><Relationship Id="rId7" Type="http://schemas.openxmlformats.org/officeDocument/2006/relationships/image" Target="cid:image001.jpg@01D85579.79AF3940" TargetMode="External"/><Relationship Id="rId2" Type="http://schemas.openxmlformats.org/officeDocument/2006/relationships/image" Target="../media/image28.jpe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cid:image001.jpg@01D85579.79AF3940" TargetMode="Externa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5.png"/><Relationship Id="rId7" Type="http://schemas.openxmlformats.org/officeDocument/2006/relationships/image" Target="cid:image001.jpg@01D85579.79AF3940" TargetMode="Externa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7.emf"/><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9.jpg"/><Relationship Id="rId7" Type="http://schemas.openxmlformats.org/officeDocument/2006/relationships/image" Target="cid:image001.jpg@01D85579.79AF3940" TargetMode="External"/><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1.jpeg"/><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42.jpeg"/><Relationship Id="rId7" Type="http://schemas.openxmlformats.org/officeDocument/2006/relationships/image" Target="cid:image001.jpg@01D85579.79AF3940"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image" Target="../media/image44.jpe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46.jpeg"/><Relationship Id="rId7" Type="http://schemas.openxmlformats.org/officeDocument/2006/relationships/image" Target="cid:image001.jpg@01D85579.79AF3940" TargetMode="External"/><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5.jpg"/><Relationship Id="rId4" Type="http://schemas.openxmlformats.org/officeDocument/2006/relationships/image" Target="../media/image47.jpg"/><Relationship Id="rId9"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cid:image001.jpg@01D85579.79AF3940"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cid:image001.jpg@01D85579.79AF39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cid:image001.jpg@01D85579.79AF3940" TargetMode="External"/><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cid:image001.jpg@01D85579.79AF394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cid:image001.jpg@01D85579.79AF3940" TargetMode="External"/><Relationship Id="rId5" Type="http://schemas.openxmlformats.org/officeDocument/2006/relationships/image" Target="../media/image5.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1.jpeg"/><Relationship Id="rId7" Type="http://schemas.openxmlformats.org/officeDocument/2006/relationships/image" Target="cid:image001.jpg@01D85579.79AF3940" TargetMode="External"/><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12.jpeg"/><Relationship Id="rId4" Type="http://schemas.openxmlformats.org/officeDocument/2006/relationships/image" Target="cid:2D96B102-5D72-4AD9-B6DF-5B24E76FB251"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3.png"/><Relationship Id="rId7" Type="http://schemas.openxmlformats.org/officeDocument/2006/relationships/image" Target="cid:image001.jpg@01D85579.79AF394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5.jp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6.jpe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cid:image001.jpg@01D85579.79AF3940" TargetMode="External"/><Relationship Id="rId5" Type="http://schemas.openxmlformats.org/officeDocument/2006/relationships/image" Target="../media/image5.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cid:image001.jpg@01D85579.79AF394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cid:image001.jpg@01D85579.79AF3940"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cid:image001.jpg@01D85579.79AF39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2278" y="620688"/>
            <a:ext cx="7772400" cy="1470025"/>
          </a:xfrm>
        </p:spPr>
        <p:txBody>
          <a:bodyPr>
            <a:normAutofit/>
          </a:bodyPr>
          <a:lstStyle/>
          <a:p>
            <a:r>
              <a:rPr lang="en-GB" sz="3200" b="1" dirty="0">
                <a:latin typeface="Arial" panose="020B0604020202020204" pitchFamily="34" charset="0"/>
                <a:cs typeface="Arial" panose="020B0604020202020204" pitchFamily="34" charset="0"/>
              </a:rPr>
              <a:t>Section 13: Management of Special Procedure Equipment and Products</a:t>
            </a:r>
          </a:p>
        </p:txBody>
      </p:sp>
      <p:pic>
        <p:nvPicPr>
          <p:cNvPr id="5" name="Picture 2" descr="\\HBA97.hf.wales.gov.uk\Citrix_Folders\JonesS058\Desktop\iStock-108709639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4192" y="3449768"/>
            <a:ext cx="2448272" cy="16321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3666" y="2276872"/>
            <a:ext cx="2322990" cy="3097320"/>
          </a:xfrm>
          <a:prstGeom prst="rect">
            <a:avLst/>
          </a:prstGeom>
        </p:spPr>
      </p:pic>
      <p:pic>
        <p:nvPicPr>
          <p:cNvPr id="9" name="Picture 2" descr="U:\DefaultHome\Objects\Piercing instrument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3955" y="5094660"/>
            <a:ext cx="2441058" cy="13493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6927" y="2637622"/>
            <a:ext cx="2899203" cy="2174198"/>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1972F1F6-B34B-45DE-A21E-111AAE016D9E}"/>
              </a:ext>
            </a:extLst>
          </p:cNvPr>
          <p:cNvPicPr>
            <a:picLocks noChangeAspect="1"/>
          </p:cNvPicPr>
          <p:nvPr/>
        </p:nvPicPr>
        <p:blipFill>
          <a:blip r:embed="rId7" r:link="rId8">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11" name="Picture 10" descr="RSPH_M_4C">
            <a:extLst>
              <a:ext uri="{FF2B5EF4-FFF2-40B4-BE49-F238E27FC236}">
                <a16:creationId xmlns:a16="http://schemas.microsoft.com/office/drawing/2014/main" id="{E42BFDBA-4880-4878-8D39-BFE72F69FAC0}"/>
              </a:ext>
            </a:extLst>
          </p:cNvPr>
          <p:cNvPicPr>
            <a:picLocks noChangeAspect="1"/>
          </p:cNvPicPr>
          <p:nvPr/>
        </p:nvPicPr>
        <p:blipFill>
          <a:blip r:embed="rId9"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376832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840"/>
          </a:xfrm>
        </p:spPr>
        <p:txBody>
          <a:bodyPr>
            <a:normAutofit/>
          </a:bodyPr>
          <a:lstStyle/>
          <a:p>
            <a:r>
              <a:rPr lang="en-GB" sz="3200" b="1" dirty="0"/>
              <a:t>Workstations – aseptic techniques</a:t>
            </a:r>
          </a:p>
        </p:txBody>
      </p:sp>
      <p:pic>
        <p:nvPicPr>
          <p:cNvPr id="5" name="Picture 4" descr="Inline image"/>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372321" y="3717032"/>
            <a:ext cx="3441819" cy="2799452"/>
          </a:xfrm>
          <a:prstGeom prst="rect">
            <a:avLst/>
          </a:prstGeom>
          <a:noFill/>
          <a:ln>
            <a:noFill/>
          </a:ln>
        </p:spPr>
      </p:pic>
      <p:pic>
        <p:nvPicPr>
          <p:cNvPr id="6" name="Picture 2" descr="U:\DefaultHome\Objects\Close up of practitioner work sta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2233" y="1484784"/>
            <a:ext cx="2283718" cy="30449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Picture 0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1520" y="1350126"/>
            <a:ext cx="3385240" cy="2088257"/>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5"/>
          <p:cNvPicPr>
            <a:picLocks noGrp="1" noChangeAspect="1"/>
          </p:cNvPicPr>
          <p:nvPr>
            <p:ph sz="half" idx="2"/>
          </p:nvPr>
        </p:nvPicPr>
        <p:blipFill>
          <a:blip r:embed="rId6" cstate="print">
            <a:extLst>
              <a:ext uri="{28A0092B-C50C-407E-A947-70E740481C1C}">
                <a14:useLocalDpi xmlns:a14="http://schemas.microsoft.com/office/drawing/2010/main" val="0"/>
              </a:ext>
            </a:extLst>
          </a:blip>
          <a:stretch>
            <a:fillRect/>
          </a:stretch>
        </p:blipFill>
        <p:spPr>
          <a:xfrm>
            <a:off x="3970103" y="4005064"/>
            <a:ext cx="2450480" cy="2450480"/>
          </a:xfrm>
        </p:spPr>
      </p:pic>
      <p:pic>
        <p:nvPicPr>
          <p:cNvPr id="7" name="Picture 6" descr="A picture containing text&#10;&#10;Description automatically generated">
            <a:extLst>
              <a:ext uri="{FF2B5EF4-FFF2-40B4-BE49-F238E27FC236}">
                <a16:creationId xmlns:a16="http://schemas.microsoft.com/office/drawing/2014/main" id="{935986AF-BAD6-4E05-85A7-B8BD99ACA4D0}"/>
              </a:ext>
            </a:extLst>
          </p:cNvPr>
          <p:cNvPicPr>
            <a:picLocks noChangeAspect="1"/>
          </p:cNvPicPr>
          <p:nvPr/>
        </p:nvPicPr>
        <p:blipFill>
          <a:blip r:embed="rId7" r:link="rId8">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10" name="Picture 9" descr="RSPH_M_4C">
            <a:extLst>
              <a:ext uri="{FF2B5EF4-FFF2-40B4-BE49-F238E27FC236}">
                <a16:creationId xmlns:a16="http://schemas.microsoft.com/office/drawing/2014/main" id="{2AB2F96A-97F2-4E14-9414-C0CC14FF6E6B}"/>
              </a:ext>
            </a:extLst>
          </p:cNvPr>
          <p:cNvPicPr>
            <a:picLocks noChangeAspect="1"/>
          </p:cNvPicPr>
          <p:nvPr/>
        </p:nvPicPr>
        <p:blipFill>
          <a:blip r:embed="rId9"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2063287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GB" sz="3200" b="1" dirty="0"/>
              <a:t>Works stations: Equipment and products</a:t>
            </a:r>
          </a:p>
        </p:txBody>
      </p:sp>
      <p:pic>
        <p:nvPicPr>
          <p:cNvPr id="1026" name="Picture 2" descr="U:\DefaultHome\Objects\Tattoo st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943" y="1309549"/>
            <a:ext cx="3887083" cy="223189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U:\DefaultHome\Objects\Work station set u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972" y="3732881"/>
            <a:ext cx="3839050" cy="28792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U:\DefaultHome\Objects\Close up of practitioner work sta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1331253"/>
            <a:ext cx="3759882" cy="5013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586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sz="3200" b="1" dirty="0"/>
              <a:t>Products</a:t>
            </a:r>
          </a:p>
        </p:txBody>
      </p:sp>
      <p:sp>
        <p:nvSpPr>
          <p:cNvPr id="3" name="Title 1"/>
          <p:cNvSpPr txBox="1">
            <a:spLocks/>
          </p:cNvSpPr>
          <p:nvPr/>
        </p:nvSpPr>
        <p:spPr>
          <a:xfrm>
            <a:off x="611560" y="1107459"/>
            <a:ext cx="8311952" cy="3873860"/>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en-GB" sz="3200" dirty="0"/>
              <a:t>‘Fit for purpose’</a:t>
            </a:r>
          </a:p>
          <a:p>
            <a:pPr marL="457200" indent="-457200" algn="l">
              <a:buFont typeface="Arial" panose="020B0604020202020204" pitchFamily="34" charset="0"/>
              <a:buChar char="•"/>
            </a:pPr>
            <a:endParaRPr lang="en-GB" sz="3200" dirty="0"/>
          </a:p>
          <a:p>
            <a:pPr marL="457200" indent="-457200" algn="l">
              <a:buFont typeface="Arial" panose="020B0604020202020204" pitchFamily="34" charset="0"/>
              <a:buChar char="•"/>
            </a:pPr>
            <a:r>
              <a:rPr lang="en-GB" sz="3200" dirty="0"/>
              <a:t>Purchase from a reputable supplier</a:t>
            </a:r>
          </a:p>
          <a:p>
            <a:pPr algn="l"/>
            <a:endParaRPr lang="en-GB" sz="3200" dirty="0"/>
          </a:p>
          <a:p>
            <a:pPr marL="457200" indent="-457200" algn="l">
              <a:buFont typeface="Arial" panose="020B0604020202020204" pitchFamily="34" charset="0"/>
              <a:buChar char="•"/>
            </a:pPr>
            <a:r>
              <a:rPr lang="en-GB" sz="3200" dirty="0"/>
              <a:t>Product information</a:t>
            </a:r>
          </a:p>
          <a:p>
            <a:pPr marL="914400" lvl="1" indent="-457200">
              <a:buFont typeface="Arial" panose="020B0604020202020204" pitchFamily="34" charset="0"/>
              <a:buChar char="•"/>
            </a:pPr>
            <a:r>
              <a:rPr lang="en-GB" sz="2000" dirty="0"/>
              <a:t>Expiry dates, ingredients, contraindications, application, sterility</a:t>
            </a:r>
          </a:p>
          <a:p>
            <a:pPr marL="457200" indent="-457200" algn="l">
              <a:buFont typeface="Arial" panose="020B0604020202020204" pitchFamily="34" charset="0"/>
              <a:buChar char="•"/>
            </a:pPr>
            <a:endParaRPr lang="en-GB" sz="3200" dirty="0"/>
          </a:p>
          <a:p>
            <a:pPr marL="457200" indent="-457200" algn="l">
              <a:buFont typeface="Arial" panose="020B0604020202020204" pitchFamily="34" charset="0"/>
              <a:buChar char="•"/>
            </a:pPr>
            <a:r>
              <a:rPr lang="en-GB" sz="3200" dirty="0"/>
              <a:t>Good stock rotation (FIFO)</a:t>
            </a:r>
          </a:p>
          <a:p>
            <a:pPr marL="457200" indent="-457200" algn="l">
              <a:buFont typeface="Arial" panose="020B0604020202020204" pitchFamily="34" charset="0"/>
              <a:buChar char="•"/>
            </a:pPr>
            <a:endParaRPr lang="en-GB" sz="3200" dirty="0"/>
          </a:p>
          <a:p>
            <a:pPr marL="457200" indent="-457200" algn="l">
              <a:buFont typeface="Arial" panose="020B0604020202020204" pitchFamily="34" charset="0"/>
              <a:buChar char="•"/>
            </a:pPr>
            <a:r>
              <a:rPr lang="en-GB" sz="3200" dirty="0"/>
              <a:t>Appropriate storage</a:t>
            </a:r>
          </a:p>
          <a:p>
            <a:pPr marL="457200" indent="-457200" algn="l">
              <a:buFont typeface="Arial" panose="020B0604020202020204" pitchFamily="34" charset="0"/>
              <a:buChar char="•"/>
            </a:pPr>
            <a:endParaRPr lang="en-GB" sz="3200" dirty="0"/>
          </a:p>
          <a:p>
            <a:pPr marL="457200" indent="-457200" algn="l">
              <a:buFont typeface="Arial" panose="020B0604020202020204" pitchFamily="34" charset="0"/>
              <a:buChar char="•"/>
            </a:pPr>
            <a:r>
              <a:rPr lang="en-GB" sz="3200" dirty="0"/>
              <a:t>Value for money but not a cheap alternative</a:t>
            </a:r>
          </a:p>
          <a:p>
            <a:pPr algn="l"/>
            <a:endParaRPr lang="en-GB" sz="3200" dirty="0">
              <a:solidFill>
                <a:srgbClr val="C00000"/>
              </a:solidFill>
            </a:endParaRPr>
          </a:p>
          <a:p>
            <a:r>
              <a:rPr lang="en-GB" sz="3200" b="1" dirty="0">
                <a:solidFill>
                  <a:srgbClr val="C00000"/>
                </a:solidFill>
              </a:rPr>
              <a:t>When does a product become a risk?</a:t>
            </a:r>
          </a:p>
          <a:p>
            <a:pPr marL="457200" indent="-457200" algn="l">
              <a:buFont typeface="Arial" panose="020B0604020202020204" pitchFamily="34" charset="0"/>
              <a:buChar char="•"/>
            </a:pPr>
            <a:endParaRPr lang="en-GB" sz="3200" dirty="0"/>
          </a:p>
        </p:txBody>
      </p:sp>
      <p:pic>
        <p:nvPicPr>
          <p:cNvPr id="4" name="Picture 2" descr="U:\DefaultHome\Objects\Ink bottl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897337"/>
            <a:ext cx="2108920" cy="15816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8561" y="5236378"/>
            <a:ext cx="1639152" cy="122936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0460" y="5155369"/>
            <a:ext cx="1855176" cy="139138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5918" y="5015903"/>
            <a:ext cx="2047056" cy="1475927"/>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4254659F-31F2-4AD1-A661-523166DC405C}"/>
              </a:ext>
            </a:extLst>
          </p:cNvPr>
          <p:cNvPicPr>
            <a:picLocks noChangeAspect="1"/>
          </p:cNvPicPr>
          <p:nvPr/>
        </p:nvPicPr>
        <p:blipFill>
          <a:blip r:embed="rId6" r:link="rId7">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11" name="Picture 10" descr="RSPH_M_4C">
            <a:extLst>
              <a:ext uri="{FF2B5EF4-FFF2-40B4-BE49-F238E27FC236}">
                <a16:creationId xmlns:a16="http://schemas.microsoft.com/office/drawing/2014/main" id="{312F028D-356D-4017-A279-50AAE971A418}"/>
              </a:ext>
            </a:extLst>
          </p:cNvPr>
          <p:cNvPicPr>
            <a:picLocks noChangeAspect="1"/>
          </p:cNvPicPr>
          <p:nvPr/>
        </p:nvPicPr>
        <p:blipFill>
          <a:blip r:embed="rId8"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2927731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What is a reputable supplier?</a:t>
            </a:r>
          </a:p>
        </p:txBody>
      </p:sp>
      <p:sp>
        <p:nvSpPr>
          <p:cNvPr id="3" name="Content Placeholder 2"/>
          <p:cNvSpPr>
            <a:spLocks noGrp="1"/>
          </p:cNvSpPr>
          <p:nvPr>
            <p:ph idx="1"/>
          </p:nvPr>
        </p:nvSpPr>
        <p:spPr/>
        <p:txBody>
          <a:bodyPr/>
          <a:lstStyle/>
          <a:p>
            <a:r>
              <a:rPr lang="en-GB" dirty="0"/>
              <a:t>Recognised within the industry </a:t>
            </a:r>
          </a:p>
          <a:p>
            <a:r>
              <a:rPr lang="en-GB" dirty="0"/>
              <a:t>Full traceability on the equipment/products they supply.</a:t>
            </a:r>
          </a:p>
          <a:p>
            <a:r>
              <a:rPr lang="en-GB" dirty="0"/>
              <a:t>Equipment/products are compliant and of a consistent quality.</a:t>
            </a:r>
          </a:p>
          <a:p>
            <a:r>
              <a:rPr lang="en-GB" dirty="0"/>
              <a:t>Accessible to their customers</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5013176"/>
            <a:ext cx="1613966" cy="121047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5052023"/>
            <a:ext cx="1675603" cy="1256702"/>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A0DDDDCE-7DCD-4830-BC5F-2D4484AF9CFB}"/>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7" name="Picture 6" descr="RSPH_M_4C">
            <a:extLst>
              <a:ext uri="{FF2B5EF4-FFF2-40B4-BE49-F238E27FC236}">
                <a16:creationId xmlns:a16="http://schemas.microsoft.com/office/drawing/2014/main" id="{AD403369-5264-467F-9BA7-4A919F202873}"/>
              </a:ext>
            </a:extLst>
          </p:cNvPr>
          <p:cNvPicPr>
            <a:picLocks noChangeAspect="1"/>
          </p:cNvPicPr>
          <p:nvPr/>
        </p:nvPicPr>
        <p:blipFill>
          <a:blip r:embed="rId6"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3094894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sz="3200" b="1" dirty="0"/>
              <a:t>‘What’s the risk of infection?’ (1)</a:t>
            </a: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32901" y="1012283"/>
            <a:ext cx="1905951" cy="2016225"/>
          </a:xfrm>
          <a:prstGeom prst="rect">
            <a:avLst/>
          </a:prstGeom>
          <a:noFill/>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92" y="3203388"/>
            <a:ext cx="3107615" cy="3407405"/>
          </a:xfrm>
          <a:prstGeom prst="rect">
            <a:avLst/>
          </a:prstGeom>
          <a:noFill/>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5024213" y="3341441"/>
            <a:ext cx="2808312" cy="3730392"/>
          </a:xfrm>
          <a:prstGeom prst="rect">
            <a:avLst/>
          </a:prstGeom>
          <a:noFill/>
        </p:spPr>
      </p:pic>
      <p:pic>
        <p:nvPicPr>
          <p:cNvPr id="8" name="Pictur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1037547"/>
            <a:ext cx="3441819" cy="2435920"/>
          </a:xfrm>
          <a:prstGeom prst="rect">
            <a:avLst/>
          </a:prstGeom>
          <a:noFill/>
          <a:ln>
            <a:noFill/>
          </a:ln>
        </p:spPr>
      </p:pic>
      <p:pic>
        <p:nvPicPr>
          <p:cNvPr id="9" name="Picture 8" descr="A picture containing text&#10;&#10;Description automatically generated">
            <a:extLst>
              <a:ext uri="{FF2B5EF4-FFF2-40B4-BE49-F238E27FC236}">
                <a16:creationId xmlns:a16="http://schemas.microsoft.com/office/drawing/2014/main" id="{A8CEC969-2D75-406A-92B9-0230E46C5F91}"/>
              </a:ext>
            </a:extLst>
          </p:cNvPr>
          <p:cNvPicPr>
            <a:picLocks noChangeAspect="1"/>
          </p:cNvPicPr>
          <p:nvPr/>
        </p:nvPicPr>
        <p:blipFill>
          <a:blip r:embed="rId6" r:link="rId7">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10" name="Picture 9" descr="RSPH_M_4C">
            <a:extLst>
              <a:ext uri="{FF2B5EF4-FFF2-40B4-BE49-F238E27FC236}">
                <a16:creationId xmlns:a16="http://schemas.microsoft.com/office/drawing/2014/main" id="{30C4B45D-D1AA-4037-B15F-FAD7B4947BDD}"/>
              </a:ext>
            </a:extLst>
          </p:cNvPr>
          <p:cNvPicPr>
            <a:picLocks noChangeAspect="1"/>
          </p:cNvPicPr>
          <p:nvPr/>
        </p:nvPicPr>
        <p:blipFill>
          <a:blip r:embed="rId8"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1422817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3501008"/>
            <a:ext cx="1995686" cy="2660915"/>
          </a:xfrm>
          <a:prstGeom prst="rect">
            <a:avLst/>
          </a:prstGeom>
        </p:spPr>
      </p:pic>
      <p:sp>
        <p:nvSpPr>
          <p:cNvPr id="6" name="Title 1"/>
          <p:cNvSpPr txBox="1">
            <a:spLocks/>
          </p:cNvSpPr>
          <p:nvPr/>
        </p:nvSpPr>
        <p:spPr>
          <a:xfrm>
            <a:off x="457200" y="274638"/>
            <a:ext cx="8229600" cy="77809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a:t>‘What’s the risk of infection?’ (2)</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1267017"/>
            <a:ext cx="2414017" cy="1368152"/>
          </a:xfrm>
          <a:prstGeom prst="rect">
            <a:avLst/>
          </a:prstGeom>
        </p:spPr>
      </p:pic>
      <p:pic>
        <p:nvPicPr>
          <p:cNvPr id="9" name="Picture 2" descr="U:\DefaultHome\Objects\Piercing instrument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5368" y="1160748"/>
            <a:ext cx="3126429" cy="172819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087" y="3536089"/>
            <a:ext cx="3384874" cy="2685839"/>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38909D65-4EA8-4FE1-B7EB-6710EEA5F1AE}"/>
              </a:ext>
            </a:extLst>
          </p:cNvPr>
          <p:cNvPicPr>
            <a:picLocks noChangeAspect="1"/>
          </p:cNvPicPr>
          <p:nvPr/>
        </p:nvPicPr>
        <p:blipFill>
          <a:blip r:embed="rId6" r:link="rId7">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10" name="Picture 9" descr="RSPH_M_4C">
            <a:extLst>
              <a:ext uri="{FF2B5EF4-FFF2-40B4-BE49-F238E27FC236}">
                <a16:creationId xmlns:a16="http://schemas.microsoft.com/office/drawing/2014/main" id="{0958DBE7-7815-49ED-81D1-77C59136E080}"/>
              </a:ext>
            </a:extLst>
          </p:cNvPr>
          <p:cNvPicPr>
            <a:picLocks noChangeAspect="1"/>
          </p:cNvPicPr>
          <p:nvPr/>
        </p:nvPicPr>
        <p:blipFill>
          <a:blip r:embed="rId8"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3170668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457389" y="332656"/>
            <a:ext cx="7715200" cy="720080"/>
          </a:xfrm>
        </p:spPr>
        <p:txBody>
          <a:bodyPr>
            <a:normAutofit fontScale="90000"/>
          </a:bodyPr>
          <a:lstStyle/>
          <a:p>
            <a:br>
              <a:rPr lang="en-GB" sz="3200" b="1" dirty="0"/>
            </a:br>
            <a:r>
              <a:rPr lang="en-GB" sz="3200" b="1" dirty="0"/>
              <a:t>‘What’s the risk of infection?’ (3)</a:t>
            </a:r>
            <a:br>
              <a:rPr lang="en-GB" sz="3200" b="1" dirty="0"/>
            </a:br>
            <a:endParaRPr lang="en-GB" altLang="en-US" sz="3200" dirty="0"/>
          </a:p>
        </p:txBody>
      </p:sp>
      <p:pic>
        <p:nvPicPr>
          <p:cNvPr id="95238" name="Picture 8" descr="http://commercialwoodrepair.com/wp-content/uploads/2009/09/edge0-300x225.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95536" y="1628800"/>
            <a:ext cx="3225876" cy="3168725"/>
          </a:xfrm>
        </p:spPr>
      </p:pic>
      <p:pic>
        <p:nvPicPr>
          <p:cNvPr id="95239" name="Picture 10" descr="Untitled3"/>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3923928" y="4077072"/>
            <a:ext cx="3393703" cy="2543661"/>
          </a:xfr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2902" y="1340767"/>
            <a:ext cx="2111027" cy="2520281"/>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E13BC81E-5A34-4720-BECF-7AF375D8B54F}"/>
              </a:ext>
            </a:extLst>
          </p:cNvPr>
          <p:cNvPicPr>
            <a:picLocks noChangeAspect="1"/>
          </p:cNvPicPr>
          <p:nvPr/>
        </p:nvPicPr>
        <p:blipFill>
          <a:blip r:embed="rId6" r:link="rId7">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7" name="Picture 6" descr="RSPH_M_4C">
            <a:extLst>
              <a:ext uri="{FF2B5EF4-FFF2-40B4-BE49-F238E27FC236}">
                <a16:creationId xmlns:a16="http://schemas.microsoft.com/office/drawing/2014/main" id="{25E61B5E-9823-41F0-AE6F-1EE1017B4715}"/>
              </a:ext>
            </a:extLst>
          </p:cNvPr>
          <p:cNvPicPr>
            <a:picLocks noChangeAspect="1"/>
          </p:cNvPicPr>
          <p:nvPr/>
        </p:nvPicPr>
        <p:blipFill>
          <a:blip r:embed="rId8"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1468428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64814"/>
          </a:xfrm>
        </p:spPr>
        <p:txBody>
          <a:bodyPr>
            <a:normAutofit fontScale="90000"/>
          </a:bodyPr>
          <a:lstStyle/>
          <a:p>
            <a:br>
              <a:rPr lang="en-GB" sz="3200" b="1" dirty="0"/>
            </a:br>
            <a:r>
              <a:rPr lang="en-GB" sz="3200" b="1" dirty="0"/>
              <a:t>‘What’s the risk of infection?’ (4)</a:t>
            </a:r>
            <a:br>
              <a:rPr lang="en-GB" sz="3200" b="1" dirty="0"/>
            </a:br>
            <a:endParaRPr lang="en-GB" sz="32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1700808"/>
            <a:ext cx="1871096" cy="2262980"/>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1556792"/>
            <a:ext cx="2518412" cy="26369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4581128"/>
            <a:ext cx="3024336" cy="201723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9441" y="4366464"/>
            <a:ext cx="3887083" cy="2231896"/>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C1139A67-62D9-4ACD-B0BF-46217239A98D}"/>
              </a:ext>
            </a:extLst>
          </p:cNvPr>
          <p:cNvPicPr>
            <a:picLocks noChangeAspect="1"/>
          </p:cNvPicPr>
          <p:nvPr/>
        </p:nvPicPr>
        <p:blipFill>
          <a:blip r:embed="rId6" r:link="rId7">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12" name="Picture 11" descr="RSPH_M_4C">
            <a:extLst>
              <a:ext uri="{FF2B5EF4-FFF2-40B4-BE49-F238E27FC236}">
                <a16:creationId xmlns:a16="http://schemas.microsoft.com/office/drawing/2014/main" id="{A28015C0-259C-4FC8-8E07-10C224D4E721}"/>
              </a:ext>
            </a:extLst>
          </p:cNvPr>
          <p:cNvPicPr>
            <a:picLocks noChangeAspect="1"/>
          </p:cNvPicPr>
          <p:nvPr/>
        </p:nvPicPr>
        <p:blipFill>
          <a:blip r:embed="rId8" cstate="print"/>
          <a:srcRect/>
          <a:stretch>
            <a:fillRect/>
          </a:stretch>
        </p:blipFill>
        <p:spPr bwMode="auto">
          <a:xfrm>
            <a:off x="8114104" y="620688"/>
            <a:ext cx="548640" cy="226060"/>
          </a:xfrm>
          <a:prstGeom prst="rect">
            <a:avLst/>
          </a:prstGeom>
          <a:noFill/>
          <a:ln w="9525">
            <a:noFill/>
            <a:miter lim="800000"/>
            <a:headEnd/>
            <a:tailEnd/>
          </a:ln>
        </p:spPr>
      </p:pic>
      <p:pic>
        <p:nvPicPr>
          <p:cNvPr id="4" name="Picture 3" descr="A person holding a small vial&#10;&#10;Description automatically generated">
            <a:extLst>
              <a:ext uri="{FF2B5EF4-FFF2-40B4-BE49-F238E27FC236}">
                <a16:creationId xmlns:a16="http://schemas.microsoft.com/office/drawing/2014/main" id="{B6EBE002-EEF1-CEB2-ED82-F9BC02F3687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96136" y="1953234"/>
            <a:ext cx="3177301" cy="2017232"/>
          </a:xfrm>
          <a:prstGeom prst="rect">
            <a:avLst/>
          </a:prstGeom>
        </p:spPr>
      </p:pic>
    </p:spTree>
    <p:extLst>
      <p:ext uri="{BB962C8B-B14F-4D97-AF65-F5344CB8AC3E}">
        <p14:creationId xmlns:p14="http://schemas.microsoft.com/office/powerpoint/2010/main" val="3183515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GB" sz="3200" b="1" dirty="0"/>
              <a:t>Summary</a:t>
            </a:r>
          </a:p>
        </p:txBody>
      </p:sp>
      <p:sp>
        <p:nvSpPr>
          <p:cNvPr id="3" name="Content Placeholder 2"/>
          <p:cNvSpPr>
            <a:spLocks noGrp="1"/>
          </p:cNvSpPr>
          <p:nvPr>
            <p:ph idx="1"/>
          </p:nvPr>
        </p:nvSpPr>
        <p:spPr>
          <a:xfrm>
            <a:off x="457200" y="980728"/>
            <a:ext cx="8229600" cy="5400600"/>
          </a:xfrm>
        </p:spPr>
        <p:txBody>
          <a:bodyPr>
            <a:normAutofit/>
          </a:bodyPr>
          <a:lstStyle/>
          <a:p>
            <a:r>
              <a:rPr lang="en-GB" dirty="0"/>
              <a:t>Fit for purpose and easy to clean</a:t>
            </a:r>
          </a:p>
          <a:p>
            <a:r>
              <a:rPr lang="en-GB" dirty="0"/>
              <a:t>Maintenance </a:t>
            </a:r>
          </a:p>
          <a:p>
            <a:r>
              <a:rPr lang="en-GB" dirty="0"/>
              <a:t>Single use symbol, examples of single use  items</a:t>
            </a:r>
          </a:p>
          <a:p>
            <a:r>
              <a:rPr lang="en-GB" dirty="0"/>
              <a:t>Stock rotation ‘FIFO’</a:t>
            </a:r>
          </a:p>
          <a:p>
            <a:r>
              <a:rPr lang="en-GB" dirty="0"/>
              <a:t>Manufacturers instructions</a:t>
            </a:r>
          </a:p>
          <a:p>
            <a:r>
              <a:rPr lang="en-GB" dirty="0"/>
              <a:t>Reputable suppliers</a:t>
            </a:r>
          </a:p>
          <a:p>
            <a:r>
              <a:rPr lang="en-GB" dirty="0"/>
              <a:t>Aseptic techniques</a:t>
            </a:r>
          </a:p>
          <a:p>
            <a:r>
              <a:rPr lang="en-GB" dirty="0"/>
              <a:t>Sterile products and equipment based on risk</a:t>
            </a:r>
          </a:p>
        </p:txBody>
      </p:sp>
      <p:pic>
        <p:nvPicPr>
          <p:cNvPr id="4" name="Picture 3" descr="A picture containing text&#10;&#10;Description automatically generated">
            <a:extLst>
              <a:ext uri="{FF2B5EF4-FFF2-40B4-BE49-F238E27FC236}">
                <a16:creationId xmlns:a16="http://schemas.microsoft.com/office/drawing/2014/main" id="{F3AC7A78-5D44-4EC2-8216-649FCB5136AC}"/>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5" name="Picture 4" descr="RSPH_M_4C">
            <a:extLst>
              <a:ext uri="{FF2B5EF4-FFF2-40B4-BE49-F238E27FC236}">
                <a16:creationId xmlns:a16="http://schemas.microsoft.com/office/drawing/2014/main" id="{7BCDB671-D0BD-43F2-8F1B-951779193E53}"/>
              </a:ext>
            </a:extLst>
          </p:cNvPr>
          <p:cNvPicPr>
            <a:picLocks noChangeAspect="1"/>
          </p:cNvPicPr>
          <p:nvPr/>
        </p:nvPicPr>
        <p:blipFill>
          <a:blip r:embed="rId4"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127773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GB" sz="3200" b="1" dirty="0"/>
              <a:t>True/False Quiz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6190244"/>
              </p:ext>
            </p:extLst>
          </p:nvPr>
        </p:nvGraphicFramePr>
        <p:xfrm>
          <a:off x="457200" y="1124745"/>
          <a:ext cx="8229600" cy="5112565"/>
        </p:xfrm>
        <a:graphic>
          <a:graphicData uri="http://schemas.openxmlformats.org/drawingml/2006/table">
            <a:tbl>
              <a:tblPr firstRow="1" bandRow="1">
                <a:tableStyleId>{5C22544A-7EE6-4342-B048-85BDC9FD1C3A}</a:tableStyleId>
              </a:tblPr>
              <a:tblGrid>
                <a:gridCol w="6635080">
                  <a:extLst>
                    <a:ext uri="{9D8B030D-6E8A-4147-A177-3AD203B41FA5}">
                      <a16:colId xmlns:a16="http://schemas.microsoft.com/office/drawing/2014/main" val="797136128"/>
                    </a:ext>
                  </a:extLst>
                </a:gridCol>
                <a:gridCol w="1594520">
                  <a:extLst>
                    <a:ext uri="{9D8B030D-6E8A-4147-A177-3AD203B41FA5}">
                      <a16:colId xmlns:a16="http://schemas.microsoft.com/office/drawing/2014/main" val="3730198852"/>
                    </a:ext>
                  </a:extLst>
                </a:gridCol>
              </a:tblGrid>
              <a:tr h="675904">
                <a:tc>
                  <a:txBody>
                    <a:bodyPr/>
                    <a:lstStyle/>
                    <a:p>
                      <a:r>
                        <a:rPr lang="en-GB" dirty="0"/>
                        <a:t>Question</a:t>
                      </a:r>
                    </a:p>
                  </a:txBody>
                  <a:tcPr/>
                </a:tc>
                <a:tc>
                  <a:txBody>
                    <a:bodyPr/>
                    <a:lstStyle/>
                    <a:p>
                      <a:r>
                        <a:rPr lang="en-GB" dirty="0"/>
                        <a:t>True/False</a:t>
                      </a:r>
                    </a:p>
                  </a:txBody>
                  <a:tcPr/>
                </a:tc>
                <a:extLst>
                  <a:ext uri="{0D108BD9-81ED-4DB2-BD59-A6C34878D82A}">
                    <a16:rowId xmlns:a16="http://schemas.microsoft.com/office/drawing/2014/main" val="606441373"/>
                  </a:ext>
                </a:extLst>
              </a:tr>
              <a:tr h="675904">
                <a:tc>
                  <a:txBody>
                    <a:bodyPr/>
                    <a:lstStyle/>
                    <a:p>
                      <a:r>
                        <a:rPr lang="en-GB" dirty="0"/>
                        <a:t>                    This symbol means never use more than twice</a:t>
                      </a:r>
                    </a:p>
                  </a:txBody>
                  <a:tcPr/>
                </a:tc>
                <a:tc>
                  <a:txBody>
                    <a:bodyPr/>
                    <a:lstStyle/>
                    <a:p>
                      <a:endParaRPr lang="en-GB" dirty="0"/>
                    </a:p>
                  </a:txBody>
                  <a:tcPr/>
                </a:tc>
                <a:extLst>
                  <a:ext uri="{0D108BD9-81ED-4DB2-BD59-A6C34878D82A}">
                    <a16:rowId xmlns:a16="http://schemas.microsoft.com/office/drawing/2014/main" val="3049697912"/>
                  </a:ext>
                </a:extLst>
              </a:tr>
              <a:tr h="662895">
                <a:tc>
                  <a:txBody>
                    <a:bodyPr/>
                    <a:lstStyle/>
                    <a:p>
                      <a:r>
                        <a:rPr lang="en-GB" dirty="0"/>
                        <a:t>Good stock rotation ensures</a:t>
                      </a:r>
                      <a:r>
                        <a:rPr lang="en-GB" baseline="0" dirty="0"/>
                        <a:t> that products are used before their expiry date</a:t>
                      </a:r>
                      <a:endParaRPr lang="en-GB" dirty="0"/>
                    </a:p>
                  </a:txBody>
                  <a:tcPr/>
                </a:tc>
                <a:tc>
                  <a:txBody>
                    <a:bodyPr/>
                    <a:lstStyle/>
                    <a:p>
                      <a:endParaRPr lang="en-GB" dirty="0"/>
                    </a:p>
                  </a:txBody>
                  <a:tcPr/>
                </a:tc>
                <a:extLst>
                  <a:ext uri="{0D108BD9-81ED-4DB2-BD59-A6C34878D82A}">
                    <a16:rowId xmlns:a16="http://schemas.microsoft.com/office/drawing/2014/main" val="4053185832"/>
                  </a:ext>
                </a:extLst>
              </a:tr>
              <a:tr h="446883">
                <a:tc>
                  <a:txBody>
                    <a:bodyPr/>
                    <a:lstStyle/>
                    <a:p>
                      <a:r>
                        <a:rPr lang="en-GB" dirty="0"/>
                        <a:t>Aseptic techniques ensure</a:t>
                      </a:r>
                      <a:r>
                        <a:rPr lang="en-GB" baseline="0" dirty="0"/>
                        <a:t> that the treatment room is sterile</a:t>
                      </a:r>
                      <a:endParaRPr lang="en-GB" dirty="0"/>
                    </a:p>
                  </a:txBody>
                  <a:tcPr/>
                </a:tc>
                <a:tc>
                  <a:txBody>
                    <a:bodyPr/>
                    <a:lstStyle/>
                    <a:p>
                      <a:endParaRPr lang="en-GB" dirty="0"/>
                    </a:p>
                  </a:txBody>
                  <a:tcPr/>
                </a:tc>
                <a:extLst>
                  <a:ext uri="{0D108BD9-81ED-4DB2-BD59-A6C34878D82A}">
                    <a16:rowId xmlns:a16="http://schemas.microsoft.com/office/drawing/2014/main" val="3933562280"/>
                  </a:ext>
                </a:extLst>
              </a:tr>
              <a:tr h="392965">
                <a:tc>
                  <a:txBody>
                    <a:bodyPr/>
                    <a:lstStyle/>
                    <a:p>
                      <a:r>
                        <a:rPr lang="en-GB" dirty="0"/>
                        <a:t>Products</a:t>
                      </a:r>
                      <a:r>
                        <a:rPr lang="en-GB" baseline="0" dirty="0"/>
                        <a:t> can be used after their expiry date if they are still sealed</a:t>
                      </a:r>
                      <a:endParaRPr lang="en-GB" dirty="0"/>
                    </a:p>
                  </a:txBody>
                  <a:tcPr/>
                </a:tc>
                <a:tc>
                  <a:txBody>
                    <a:bodyPr/>
                    <a:lstStyle/>
                    <a:p>
                      <a:endParaRPr lang="en-GB" dirty="0"/>
                    </a:p>
                  </a:txBody>
                  <a:tcPr/>
                </a:tc>
                <a:extLst>
                  <a:ext uri="{0D108BD9-81ED-4DB2-BD59-A6C34878D82A}">
                    <a16:rowId xmlns:a16="http://schemas.microsoft.com/office/drawing/2014/main" val="2756475115"/>
                  </a:ext>
                </a:extLst>
              </a:tr>
              <a:tr h="498806">
                <a:tc>
                  <a:txBody>
                    <a:bodyPr/>
                    <a:lstStyle/>
                    <a:p>
                      <a:r>
                        <a:rPr lang="en-GB" dirty="0"/>
                        <a:t>FIFO means</a:t>
                      </a:r>
                      <a:r>
                        <a:rPr lang="en-GB" baseline="0" dirty="0"/>
                        <a:t> ‘First in First out’</a:t>
                      </a:r>
                      <a:endParaRPr lang="en-GB" dirty="0"/>
                    </a:p>
                  </a:txBody>
                  <a:tcPr/>
                </a:tc>
                <a:tc>
                  <a:txBody>
                    <a:bodyPr/>
                    <a:lstStyle/>
                    <a:p>
                      <a:endParaRPr lang="en-GB" dirty="0"/>
                    </a:p>
                  </a:txBody>
                  <a:tcPr/>
                </a:tc>
                <a:extLst>
                  <a:ext uri="{0D108BD9-81ED-4DB2-BD59-A6C34878D82A}">
                    <a16:rowId xmlns:a16="http://schemas.microsoft.com/office/drawing/2014/main" val="519020791"/>
                  </a:ext>
                </a:extLst>
              </a:tr>
              <a:tr h="407400">
                <a:tc>
                  <a:txBody>
                    <a:bodyPr/>
                    <a:lstStyle/>
                    <a:p>
                      <a:r>
                        <a:rPr lang="en-GB" dirty="0"/>
                        <a:t>An</a:t>
                      </a:r>
                      <a:r>
                        <a:rPr lang="en-GB" baseline="0" dirty="0"/>
                        <a:t> autoclave is an example of a single use item</a:t>
                      </a:r>
                      <a:endParaRPr lang="en-GB" dirty="0"/>
                    </a:p>
                  </a:txBody>
                  <a:tcPr/>
                </a:tc>
                <a:tc>
                  <a:txBody>
                    <a:bodyPr/>
                    <a:lstStyle/>
                    <a:p>
                      <a:endParaRPr lang="en-GB" dirty="0"/>
                    </a:p>
                  </a:txBody>
                  <a:tcPr/>
                </a:tc>
                <a:extLst>
                  <a:ext uri="{0D108BD9-81ED-4DB2-BD59-A6C34878D82A}">
                    <a16:rowId xmlns:a16="http://schemas.microsoft.com/office/drawing/2014/main" val="1344200954"/>
                  </a:ext>
                </a:extLst>
              </a:tr>
              <a:tr h="675904">
                <a:tc>
                  <a:txBody>
                    <a:bodyPr/>
                    <a:lstStyle/>
                    <a:p>
                      <a:r>
                        <a:rPr lang="en-GB" dirty="0"/>
                        <a:t>Reputable suppliers</a:t>
                      </a:r>
                      <a:r>
                        <a:rPr lang="en-GB" baseline="0" dirty="0"/>
                        <a:t> should supply traceable products of a consistent quality.</a:t>
                      </a:r>
                      <a:endParaRPr lang="en-GB" dirty="0"/>
                    </a:p>
                  </a:txBody>
                  <a:tcPr/>
                </a:tc>
                <a:tc>
                  <a:txBody>
                    <a:bodyPr/>
                    <a:lstStyle/>
                    <a:p>
                      <a:endParaRPr lang="en-GB" dirty="0"/>
                    </a:p>
                  </a:txBody>
                  <a:tcPr/>
                </a:tc>
                <a:extLst>
                  <a:ext uri="{0D108BD9-81ED-4DB2-BD59-A6C34878D82A}">
                    <a16:rowId xmlns:a16="http://schemas.microsoft.com/office/drawing/2014/main" val="1263884897"/>
                  </a:ext>
                </a:extLst>
              </a:tr>
              <a:tr h="675904">
                <a:tc>
                  <a:txBody>
                    <a:bodyPr/>
                    <a:lstStyle/>
                    <a:p>
                      <a:r>
                        <a:rPr lang="en-GB" dirty="0"/>
                        <a:t>Equipment should be fit for purpose</a:t>
                      </a:r>
                      <a:r>
                        <a:rPr lang="en-GB" baseline="0" dirty="0"/>
                        <a:t> and easy to clean and maintain.</a:t>
                      </a:r>
                      <a:endParaRPr lang="en-GB" dirty="0"/>
                    </a:p>
                  </a:txBody>
                  <a:tcPr/>
                </a:tc>
                <a:tc>
                  <a:txBody>
                    <a:bodyPr/>
                    <a:lstStyle/>
                    <a:p>
                      <a:endParaRPr lang="en-GB" dirty="0"/>
                    </a:p>
                  </a:txBody>
                  <a:tcPr/>
                </a:tc>
                <a:extLst>
                  <a:ext uri="{0D108BD9-81ED-4DB2-BD59-A6C34878D82A}">
                    <a16:rowId xmlns:a16="http://schemas.microsoft.com/office/drawing/2014/main" val="926540118"/>
                  </a:ext>
                </a:extLst>
              </a:tr>
            </a:tbl>
          </a:graphicData>
        </a:graphic>
      </p:graphicFrame>
      <p:pic>
        <p:nvPicPr>
          <p:cNvPr id="5" name="Picture 4" descr="\\HBA36\HomeJ\JonesS058\My Documents\1 - MyTempFiles\single us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916832"/>
            <a:ext cx="609863" cy="423737"/>
          </a:xfrm>
          <a:prstGeom prst="rect">
            <a:avLst/>
          </a:prstGeom>
          <a:noFill/>
          <a:ln>
            <a:noFill/>
          </a:ln>
        </p:spPr>
      </p:pic>
      <p:pic>
        <p:nvPicPr>
          <p:cNvPr id="6" name="Picture 5" descr="A picture containing text&#10;&#10;Description automatically generated">
            <a:extLst>
              <a:ext uri="{FF2B5EF4-FFF2-40B4-BE49-F238E27FC236}">
                <a16:creationId xmlns:a16="http://schemas.microsoft.com/office/drawing/2014/main" id="{E8CE7FC2-17A5-41FF-815E-711787B08A28}"/>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7" name="Picture 6" descr="RSPH_M_4C">
            <a:extLst>
              <a:ext uri="{FF2B5EF4-FFF2-40B4-BE49-F238E27FC236}">
                <a16:creationId xmlns:a16="http://schemas.microsoft.com/office/drawing/2014/main" id="{458F4F77-1623-4177-863D-F9B54CF181D9}"/>
              </a:ext>
            </a:extLst>
          </p:cNvPr>
          <p:cNvPicPr>
            <a:picLocks noChangeAspect="1"/>
          </p:cNvPicPr>
          <p:nvPr/>
        </p:nvPicPr>
        <p:blipFill>
          <a:blip r:embed="rId5"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3385886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31224" cy="778098"/>
          </a:xfrm>
        </p:spPr>
        <p:txBody>
          <a:bodyPr>
            <a:normAutofit fontScale="90000"/>
          </a:bodyPr>
          <a:lstStyle/>
          <a:p>
            <a:r>
              <a:rPr lang="en-GB" sz="3200" b="1" dirty="0"/>
              <a:t>Special Procedure Equipment </a:t>
            </a:r>
            <a:br>
              <a:rPr lang="en-GB" sz="3200" b="1" dirty="0"/>
            </a:br>
            <a:r>
              <a:rPr lang="en-GB" sz="3200" b="1" dirty="0"/>
              <a:t>&amp; Products</a:t>
            </a:r>
          </a:p>
        </p:txBody>
      </p:sp>
      <p:sp>
        <p:nvSpPr>
          <p:cNvPr id="3" name="Title 1"/>
          <p:cNvSpPr txBox="1">
            <a:spLocks/>
          </p:cNvSpPr>
          <p:nvPr/>
        </p:nvSpPr>
        <p:spPr>
          <a:xfrm>
            <a:off x="475791" y="927490"/>
            <a:ext cx="8445624" cy="5597854"/>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endParaRPr lang="en-GB" sz="3200" dirty="0"/>
          </a:p>
          <a:p>
            <a:pPr marL="457200" indent="-457200" algn="l">
              <a:buFont typeface="Arial" panose="020B0604020202020204" pitchFamily="34" charset="0"/>
              <a:buChar char="•"/>
            </a:pPr>
            <a:r>
              <a:rPr lang="en-GB" sz="3200" dirty="0"/>
              <a:t>Equipment/instruments used to perform the special procedure</a:t>
            </a:r>
          </a:p>
          <a:p>
            <a:pPr marL="914400" lvl="1" indent="-457200">
              <a:buFont typeface="Arial" panose="020B0604020202020204" pitchFamily="34" charset="0"/>
              <a:buChar char="•"/>
            </a:pPr>
            <a:r>
              <a:rPr lang="en-GB" sz="2000" dirty="0"/>
              <a:t>Needles, machine, pens</a:t>
            </a:r>
          </a:p>
          <a:p>
            <a:pPr marL="457200" indent="-457200" algn="l">
              <a:buFont typeface="Arial" panose="020B0604020202020204" pitchFamily="34" charset="0"/>
              <a:buChar char="•"/>
            </a:pPr>
            <a:r>
              <a:rPr lang="en-GB" sz="3200" dirty="0"/>
              <a:t>Equipment used to support the performance of the special procedure</a:t>
            </a:r>
            <a:endParaRPr lang="en-GB" sz="600" dirty="0"/>
          </a:p>
          <a:p>
            <a:pPr marL="914400" lvl="1" indent="-457200">
              <a:buFont typeface="Arial" panose="020B0604020202020204" pitchFamily="34" charset="0"/>
              <a:buChar char="•"/>
            </a:pPr>
            <a:r>
              <a:rPr lang="en-GB" sz="2000" dirty="0"/>
              <a:t>Autoclaves, cleaning/disinfection equipment, chairs</a:t>
            </a:r>
          </a:p>
          <a:p>
            <a:pPr marL="457200" indent="-457200" algn="l">
              <a:buFont typeface="Arial" panose="020B0604020202020204" pitchFamily="34" charset="0"/>
              <a:buChar char="•"/>
            </a:pPr>
            <a:r>
              <a:rPr lang="en-GB" sz="3200" dirty="0"/>
              <a:t>Products used to perform the special procedure</a:t>
            </a:r>
          </a:p>
          <a:p>
            <a:pPr marL="914400" lvl="1" indent="-457200">
              <a:buFont typeface="Arial" panose="020B0604020202020204" pitchFamily="34" charset="0"/>
              <a:buChar char="•"/>
            </a:pPr>
            <a:r>
              <a:rPr lang="en-GB" sz="2000" dirty="0"/>
              <a:t>Inks, pigments, jewellery</a:t>
            </a:r>
          </a:p>
          <a:p>
            <a:pPr marL="457200" indent="-457200" algn="l">
              <a:buFont typeface="Arial" panose="020B0604020202020204" pitchFamily="34" charset="0"/>
              <a:buChar char="•"/>
            </a:pPr>
            <a:r>
              <a:rPr lang="en-GB" sz="3200" dirty="0"/>
              <a:t>Products used to support the performance of the special procedure</a:t>
            </a:r>
          </a:p>
          <a:p>
            <a:pPr marL="914400" lvl="1" indent="-457200">
              <a:buFont typeface="Arial" panose="020B0604020202020204" pitchFamily="34" charset="0"/>
              <a:buChar char="•"/>
            </a:pPr>
            <a:r>
              <a:rPr lang="en-GB" sz="2000" dirty="0"/>
              <a:t>Chemicals, gloves, aprons, </a:t>
            </a:r>
            <a:r>
              <a:rPr lang="en-GB" sz="2000"/>
              <a:t>rinse water</a:t>
            </a:r>
            <a:endParaRPr lang="en-GB" sz="2000" dirty="0"/>
          </a:p>
          <a:p>
            <a:pPr marL="457200" indent="-457200" algn="l">
              <a:buFont typeface="Arial" panose="020B0604020202020204" pitchFamily="34" charset="0"/>
              <a:buChar char="•"/>
            </a:pPr>
            <a:endParaRPr lang="en-GB" sz="3200" dirty="0"/>
          </a:p>
          <a:p>
            <a:r>
              <a:rPr lang="en-GB" sz="2600" dirty="0">
                <a:solidFill>
                  <a:srgbClr val="FF0000"/>
                </a:solidFill>
              </a:rPr>
              <a:t>Specification/material/design should relate to the risk of infection</a:t>
            </a:r>
          </a:p>
          <a:p>
            <a:pPr marL="457200" indent="-457200" algn="l">
              <a:buFont typeface="Arial" panose="020B0604020202020204" pitchFamily="34" charset="0"/>
              <a:buChar char="•"/>
            </a:pPr>
            <a:endParaRPr lang="en-GB" sz="3200" dirty="0"/>
          </a:p>
        </p:txBody>
      </p:sp>
      <p:pic>
        <p:nvPicPr>
          <p:cNvPr id="4" name="Picture 3" descr="A picture containing text&#10;&#10;Description automatically generated">
            <a:extLst>
              <a:ext uri="{FF2B5EF4-FFF2-40B4-BE49-F238E27FC236}">
                <a16:creationId xmlns:a16="http://schemas.microsoft.com/office/drawing/2014/main" id="{4D0705C1-09CB-4A49-AD84-540700C00237}"/>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5" name="Picture 4" descr="RSPH_M_4C">
            <a:extLst>
              <a:ext uri="{FF2B5EF4-FFF2-40B4-BE49-F238E27FC236}">
                <a16:creationId xmlns:a16="http://schemas.microsoft.com/office/drawing/2014/main" id="{DFE18A51-90C7-4E2A-970D-D0B4ABBDD798}"/>
              </a:ext>
            </a:extLst>
          </p:cNvPr>
          <p:cNvPicPr>
            <a:picLocks noChangeAspect="1"/>
          </p:cNvPicPr>
          <p:nvPr/>
        </p:nvPicPr>
        <p:blipFill>
          <a:blip r:embed="rId4"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3956243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GB" sz="3200" b="1" dirty="0"/>
              <a:t>Quiz - Answers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4832594"/>
              </p:ext>
            </p:extLst>
          </p:nvPr>
        </p:nvGraphicFramePr>
        <p:xfrm>
          <a:off x="457200" y="1124745"/>
          <a:ext cx="8229600" cy="5112565"/>
        </p:xfrm>
        <a:graphic>
          <a:graphicData uri="http://schemas.openxmlformats.org/drawingml/2006/table">
            <a:tbl>
              <a:tblPr firstRow="1" bandRow="1">
                <a:tableStyleId>{5C22544A-7EE6-4342-B048-85BDC9FD1C3A}</a:tableStyleId>
              </a:tblPr>
              <a:tblGrid>
                <a:gridCol w="6635080">
                  <a:extLst>
                    <a:ext uri="{9D8B030D-6E8A-4147-A177-3AD203B41FA5}">
                      <a16:colId xmlns:a16="http://schemas.microsoft.com/office/drawing/2014/main" val="797136128"/>
                    </a:ext>
                  </a:extLst>
                </a:gridCol>
                <a:gridCol w="1594520">
                  <a:extLst>
                    <a:ext uri="{9D8B030D-6E8A-4147-A177-3AD203B41FA5}">
                      <a16:colId xmlns:a16="http://schemas.microsoft.com/office/drawing/2014/main" val="3730198852"/>
                    </a:ext>
                  </a:extLst>
                </a:gridCol>
              </a:tblGrid>
              <a:tr h="675904">
                <a:tc>
                  <a:txBody>
                    <a:bodyPr/>
                    <a:lstStyle/>
                    <a:p>
                      <a:r>
                        <a:rPr lang="en-GB" dirty="0"/>
                        <a:t>Question</a:t>
                      </a:r>
                    </a:p>
                  </a:txBody>
                  <a:tcPr/>
                </a:tc>
                <a:tc>
                  <a:txBody>
                    <a:bodyPr/>
                    <a:lstStyle/>
                    <a:p>
                      <a:r>
                        <a:rPr lang="en-GB" dirty="0"/>
                        <a:t>Answer</a:t>
                      </a:r>
                    </a:p>
                  </a:txBody>
                  <a:tcPr/>
                </a:tc>
                <a:extLst>
                  <a:ext uri="{0D108BD9-81ED-4DB2-BD59-A6C34878D82A}">
                    <a16:rowId xmlns:a16="http://schemas.microsoft.com/office/drawing/2014/main" val="606441373"/>
                  </a:ext>
                </a:extLst>
              </a:tr>
              <a:tr h="675904">
                <a:tc>
                  <a:txBody>
                    <a:bodyPr/>
                    <a:lstStyle/>
                    <a:p>
                      <a:r>
                        <a:rPr lang="en-GB" dirty="0"/>
                        <a:t>                    This symbol means never use more than twice</a:t>
                      </a:r>
                    </a:p>
                  </a:txBody>
                  <a:tcPr/>
                </a:tc>
                <a:tc>
                  <a:txBody>
                    <a:bodyPr/>
                    <a:lstStyle/>
                    <a:p>
                      <a:r>
                        <a:rPr lang="en-GB" dirty="0"/>
                        <a:t>False</a:t>
                      </a:r>
                    </a:p>
                  </a:txBody>
                  <a:tcPr/>
                </a:tc>
                <a:extLst>
                  <a:ext uri="{0D108BD9-81ED-4DB2-BD59-A6C34878D82A}">
                    <a16:rowId xmlns:a16="http://schemas.microsoft.com/office/drawing/2014/main" val="3049697912"/>
                  </a:ext>
                </a:extLst>
              </a:tr>
              <a:tr h="662895">
                <a:tc>
                  <a:txBody>
                    <a:bodyPr/>
                    <a:lstStyle/>
                    <a:p>
                      <a:r>
                        <a:rPr lang="en-GB" dirty="0"/>
                        <a:t>Good stock rotation ensures</a:t>
                      </a:r>
                      <a:r>
                        <a:rPr lang="en-GB" baseline="0" dirty="0"/>
                        <a:t> that products are used before their expiry date</a:t>
                      </a:r>
                      <a:endParaRPr lang="en-GB" dirty="0"/>
                    </a:p>
                  </a:txBody>
                  <a:tcPr/>
                </a:tc>
                <a:tc>
                  <a:txBody>
                    <a:bodyPr/>
                    <a:lstStyle/>
                    <a:p>
                      <a:r>
                        <a:rPr lang="en-GB" dirty="0"/>
                        <a:t>True</a:t>
                      </a:r>
                    </a:p>
                  </a:txBody>
                  <a:tcPr/>
                </a:tc>
                <a:extLst>
                  <a:ext uri="{0D108BD9-81ED-4DB2-BD59-A6C34878D82A}">
                    <a16:rowId xmlns:a16="http://schemas.microsoft.com/office/drawing/2014/main" val="4053185832"/>
                  </a:ext>
                </a:extLst>
              </a:tr>
              <a:tr h="446883">
                <a:tc>
                  <a:txBody>
                    <a:bodyPr/>
                    <a:lstStyle/>
                    <a:p>
                      <a:r>
                        <a:rPr lang="en-GB" dirty="0"/>
                        <a:t>Aseptic techniques ensure</a:t>
                      </a:r>
                      <a:r>
                        <a:rPr lang="en-GB" baseline="0" dirty="0"/>
                        <a:t> that the treatment room is sterile</a:t>
                      </a:r>
                      <a:endParaRPr lang="en-GB" dirty="0"/>
                    </a:p>
                  </a:txBody>
                  <a:tcPr/>
                </a:tc>
                <a:tc>
                  <a:txBody>
                    <a:bodyPr/>
                    <a:lstStyle/>
                    <a:p>
                      <a:r>
                        <a:rPr lang="en-GB" dirty="0"/>
                        <a:t>False</a:t>
                      </a:r>
                    </a:p>
                  </a:txBody>
                  <a:tcPr/>
                </a:tc>
                <a:extLst>
                  <a:ext uri="{0D108BD9-81ED-4DB2-BD59-A6C34878D82A}">
                    <a16:rowId xmlns:a16="http://schemas.microsoft.com/office/drawing/2014/main" val="3933562280"/>
                  </a:ext>
                </a:extLst>
              </a:tr>
              <a:tr h="392965">
                <a:tc>
                  <a:txBody>
                    <a:bodyPr/>
                    <a:lstStyle/>
                    <a:p>
                      <a:r>
                        <a:rPr lang="en-GB" dirty="0"/>
                        <a:t>Products</a:t>
                      </a:r>
                      <a:r>
                        <a:rPr lang="en-GB" baseline="0" dirty="0"/>
                        <a:t> can be used after their expiry date if they are still sealed</a:t>
                      </a:r>
                      <a:endParaRPr lang="en-GB" dirty="0"/>
                    </a:p>
                  </a:txBody>
                  <a:tcPr/>
                </a:tc>
                <a:tc>
                  <a:txBody>
                    <a:bodyPr/>
                    <a:lstStyle/>
                    <a:p>
                      <a:r>
                        <a:rPr lang="en-GB" dirty="0"/>
                        <a:t>False</a:t>
                      </a:r>
                    </a:p>
                  </a:txBody>
                  <a:tcPr/>
                </a:tc>
                <a:extLst>
                  <a:ext uri="{0D108BD9-81ED-4DB2-BD59-A6C34878D82A}">
                    <a16:rowId xmlns:a16="http://schemas.microsoft.com/office/drawing/2014/main" val="2756475115"/>
                  </a:ext>
                </a:extLst>
              </a:tr>
              <a:tr h="498806">
                <a:tc>
                  <a:txBody>
                    <a:bodyPr/>
                    <a:lstStyle/>
                    <a:p>
                      <a:r>
                        <a:rPr lang="en-GB" dirty="0"/>
                        <a:t>FIFO means</a:t>
                      </a:r>
                      <a:r>
                        <a:rPr lang="en-GB" baseline="0" dirty="0"/>
                        <a:t> ‘First in First out’</a:t>
                      </a:r>
                      <a:endParaRPr lang="en-GB" dirty="0"/>
                    </a:p>
                  </a:txBody>
                  <a:tcPr/>
                </a:tc>
                <a:tc>
                  <a:txBody>
                    <a:bodyPr/>
                    <a:lstStyle/>
                    <a:p>
                      <a:r>
                        <a:rPr lang="en-GB" dirty="0"/>
                        <a:t>True</a:t>
                      </a:r>
                    </a:p>
                  </a:txBody>
                  <a:tcPr/>
                </a:tc>
                <a:extLst>
                  <a:ext uri="{0D108BD9-81ED-4DB2-BD59-A6C34878D82A}">
                    <a16:rowId xmlns:a16="http://schemas.microsoft.com/office/drawing/2014/main" val="519020791"/>
                  </a:ext>
                </a:extLst>
              </a:tr>
              <a:tr h="407400">
                <a:tc>
                  <a:txBody>
                    <a:bodyPr/>
                    <a:lstStyle/>
                    <a:p>
                      <a:r>
                        <a:rPr lang="en-GB" dirty="0"/>
                        <a:t>An</a:t>
                      </a:r>
                      <a:r>
                        <a:rPr lang="en-GB" baseline="0" dirty="0"/>
                        <a:t> autoclave is an example of a single use item</a:t>
                      </a:r>
                      <a:endParaRPr lang="en-GB" dirty="0"/>
                    </a:p>
                  </a:txBody>
                  <a:tcPr/>
                </a:tc>
                <a:tc>
                  <a:txBody>
                    <a:bodyPr/>
                    <a:lstStyle/>
                    <a:p>
                      <a:r>
                        <a:rPr lang="en-GB" dirty="0"/>
                        <a:t>False</a:t>
                      </a:r>
                    </a:p>
                  </a:txBody>
                  <a:tcPr/>
                </a:tc>
                <a:extLst>
                  <a:ext uri="{0D108BD9-81ED-4DB2-BD59-A6C34878D82A}">
                    <a16:rowId xmlns:a16="http://schemas.microsoft.com/office/drawing/2014/main" val="1344200954"/>
                  </a:ext>
                </a:extLst>
              </a:tr>
              <a:tr h="675904">
                <a:tc>
                  <a:txBody>
                    <a:bodyPr/>
                    <a:lstStyle/>
                    <a:p>
                      <a:r>
                        <a:rPr lang="en-GB" dirty="0"/>
                        <a:t>Reputable suppliers</a:t>
                      </a:r>
                      <a:r>
                        <a:rPr lang="en-GB" baseline="0" dirty="0"/>
                        <a:t> should supply traceable products of a consistent quality </a:t>
                      </a:r>
                      <a:endParaRPr lang="en-GB" dirty="0"/>
                    </a:p>
                  </a:txBody>
                  <a:tcPr/>
                </a:tc>
                <a:tc>
                  <a:txBody>
                    <a:bodyPr/>
                    <a:lstStyle/>
                    <a:p>
                      <a:r>
                        <a:rPr lang="en-GB" dirty="0"/>
                        <a:t>True</a:t>
                      </a:r>
                    </a:p>
                  </a:txBody>
                  <a:tcPr/>
                </a:tc>
                <a:extLst>
                  <a:ext uri="{0D108BD9-81ED-4DB2-BD59-A6C34878D82A}">
                    <a16:rowId xmlns:a16="http://schemas.microsoft.com/office/drawing/2014/main" val="1263884897"/>
                  </a:ext>
                </a:extLst>
              </a:tr>
              <a:tr h="675904">
                <a:tc>
                  <a:txBody>
                    <a:bodyPr/>
                    <a:lstStyle/>
                    <a:p>
                      <a:r>
                        <a:rPr lang="en-GB" dirty="0"/>
                        <a:t>Equipment should be fit for purpose</a:t>
                      </a:r>
                      <a:r>
                        <a:rPr lang="en-GB" baseline="0" dirty="0"/>
                        <a:t> and easy to clean and maintain</a:t>
                      </a:r>
                      <a:endParaRPr lang="en-GB" dirty="0"/>
                    </a:p>
                  </a:txBody>
                  <a:tcPr/>
                </a:tc>
                <a:tc>
                  <a:txBody>
                    <a:bodyPr/>
                    <a:lstStyle/>
                    <a:p>
                      <a:r>
                        <a:rPr lang="en-GB" dirty="0"/>
                        <a:t>True</a:t>
                      </a:r>
                    </a:p>
                  </a:txBody>
                  <a:tcPr/>
                </a:tc>
                <a:extLst>
                  <a:ext uri="{0D108BD9-81ED-4DB2-BD59-A6C34878D82A}">
                    <a16:rowId xmlns:a16="http://schemas.microsoft.com/office/drawing/2014/main" val="926540118"/>
                  </a:ext>
                </a:extLst>
              </a:tr>
            </a:tbl>
          </a:graphicData>
        </a:graphic>
      </p:graphicFrame>
      <p:pic>
        <p:nvPicPr>
          <p:cNvPr id="5" name="Picture 4" descr="\\HBA36\HomeJ\JonesS058\My Documents\1 - MyTempFiles\single us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916832"/>
            <a:ext cx="609863" cy="423737"/>
          </a:xfrm>
          <a:prstGeom prst="rect">
            <a:avLst/>
          </a:prstGeom>
          <a:noFill/>
          <a:ln>
            <a:noFill/>
          </a:ln>
        </p:spPr>
      </p:pic>
      <p:pic>
        <p:nvPicPr>
          <p:cNvPr id="6" name="Picture 5" descr="A picture containing text&#10;&#10;Description automatically generated">
            <a:extLst>
              <a:ext uri="{FF2B5EF4-FFF2-40B4-BE49-F238E27FC236}">
                <a16:creationId xmlns:a16="http://schemas.microsoft.com/office/drawing/2014/main" id="{32A85ADE-AEEF-48B5-B147-7D1249211DDC}"/>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7" name="Picture 6" descr="RSPH_M_4C">
            <a:extLst>
              <a:ext uri="{FF2B5EF4-FFF2-40B4-BE49-F238E27FC236}">
                <a16:creationId xmlns:a16="http://schemas.microsoft.com/office/drawing/2014/main" id="{95F5E89A-E67A-4AC9-8D85-6F88BFD497BB}"/>
              </a:ext>
            </a:extLst>
          </p:cNvPr>
          <p:cNvPicPr>
            <a:picLocks noChangeAspect="1"/>
          </p:cNvPicPr>
          <p:nvPr/>
        </p:nvPicPr>
        <p:blipFill>
          <a:blip r:embed="rId5"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3765810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fontScale="90000"/>
          </a:bodyPr>
          <a:lstStyle/>
          <a:p>
            <a:r>
              <a:rPr lang="en-GB" sz="3200" b="1" dirty="0"/>
              <a:t>What’s the standard?</a:t>
            </a:r>
            <a:br>
              <a:rPr lang="en-GB" sz="3200" b="1" dirty="0"/>
            </a:br>
            <a:r>
              <a:rPr lang="en-GB" sz="1600" dirty="0"/>
              <a:t>‘</a:t>
            </a:r>
            <a:r>
              <a:rPr lang="en-GB" sz="1800" dirty="0"/>
              <a:t>Standards’ relates to the equipment/product itself </a:t>
            </a:r>
            <a:r>
              <a:rPr lang="en-GB" sz="1800" u="sng" dirty="0"/>
              <a:t>and</a:t>
            </a:r>
            <a:r>
              <a:rPr lang="en-GB" sz="1800" dirty="0"/>
              <a:t> it’s use e.g.:</a:t>
            </a:r>
            <a:br>
              <a:rPr lang="en-GB" sz="1800" dirty="0"/>
            </a:br>
            <a:endParaRPr lang="en-GB" sz="1800" b="1" dirty="0"/>
          </a:p>
        </p:txBody>
      </p:sp>
      <p:sp>
        <p:nvSpPr>
          <p:cNvPr id="3" name="Content Placeholder 2"/>
          <p:cNvSpPr>
            <a:spLocks noGrp="1"/>
          </p:cNvSpPr>
          <p:nvPr>
            <p:ph idx="1"/>
          </p:nvPr>
        </p:nvSpPr>
        <p:spPr>
          <a:xfrm>
            <a:off x="457200" y="1124744"/>
            <a:ext cx="4330824" cy="5184576"/>
          </a:xfrm>
        </p:spPr>
        <p:txBody>
          <a:bodyPr>
            <a:normAutofit fontScale="62500" lnSpcReduction="20000"/>
          </a:bodyPr>
          <a:lstStyle/>
          <a:p>
            <a:pPr marL="0" indent="0">
              <a:buNone/>
            </a:pPr>
            <a:endParaRPr lang="en-GB" dirty="0"/>
          </a:p>
          <a:p>
            <a:pPr marL="0" indent="0">
              <a:buNone/>
            </a:pPr>
            <a:r>
              <a:rPr lang="en-GB" dirty="0"/>
              <a:t>‘Must be of such material and design that is fit for purpose, capable of being easily cleaned and kept in good order and repair so as to enable effective cleaning and where appropriate disinfection’.</a:t>
            </a:r>
          </a:p>
          <a:p>
            <a:pPr marL="0" indent="0">
              <a:buNone/>
            </a:pPr>
            <a:endParaRPr lang="en-GB" dirty="0"/>
          </a:p>
          <a:p>
            <a:pPr marL="0" indent="0">
              <a:buNone/>
            </a:pPr>
            <a:r>
              <a:rPr lang="en-GB" dirty="0"/>
              <a:t>‘use equipment, instruments and products purchased from reputable suppliers and that are fit for purpose’</a:t>
            </a:r>
          </a:p>
          <a:p>
            <a:pPr marL="0" indent="0">
              <a:buNone/>
            </a:pPr>
            <a:endParaRPr lang="en-GB" dirty="0"/>
          </a:p>
          <a:p>
            <a:pPr marL="0" indent="0">
              <a:buNone/>
            </a:pPr>
            <a:r>
              <a:rPr lang="en-GB" dirty="0"/>
              <a:t>‘Fixtures, fittings, equipment and products used as part of the special procedure business must not be capable of causing ‘harm to human health’ by design, material, condition or state of repair’. </a:t>
            </a:r>
          </a:p>
          <a:p>
            <a:pPr marL="0" indent="0">
              <a:buNone/>
            </a:pPr>
            <a:endParaRPr lang="en-GB" dirty="0"/>
          </a:p>
        </p:txBody>
      </p:sp>
      <p:pic>
        <p:nvPicPr>
          <p:cNvPr id="5" name="Picture 5" descr="U:\DefaultHome\Objects\Ink storage are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0147" y="4725144"/>
            <a:ext cx="2459767" cy="18448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0147" y="1412776"/>
            <a:ext cx="2303748" cy="1535832"/>
          </a:xfrm>
          <a:prstGeom prst="rect">
            <a:avLst/>
          </a:prstGeom>
        </p:spPr>
      </p:pic>
      <p:pic>
        <p:nvPicPr>
          <p:cNvPr id="7"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4588" y="3087773"/>
            <a:ext cx="2425326" cy="1267386"/>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1303FDD7-4E5B-4592-AE84-BAA0D6D85042}"/>
              </a:ext>
            </a:extLst>
          </p:cNvPr>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9" name="Picture 8" descr="RSPH_M_4C">
            <a:extLst>
              <a:ext uri="{FF2B5EF4-FFF2-40B4-BE49-F238E27FC236}">
                <a16:creationId xmlns:a16="http://schemas.microsoft.com/office/drawing/2014/main" id="{CB58F92A-03BD-417E-8408-8FE7E214B19C}"/>
              </a:ext>
            </a:extLst>
          </p:cNvPr>
          <p:cNvPicPr>
            <a:picLocks noChangeAspect="1"/>
          </p:cNvPicPr>
          <p:nvPr/>
        </p:nvPicPr>
        <p:blipFill>
          <a:blip r:embed="rId7"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3184562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31224" cy="562074"/>
          </a:xfrm>
        </p:spPr>
        <p:txBody>
          <a:bodyPr>
            <a:normAutofit fontScale="90000"/>
          </a:bodyPr>
          <a:lstStyle/>
          <a:p>
            <a:r>
              <a:rPr lang="en-GB" sz="3200" b="1" dirty="0"/>
              <a:t>Equipment</a:t>
            </a:r>
          </a:p>
        </p:txBody>
      </p:sp>
      <p:sp>
        <p:nvSpPr>
          <p:cNvPr id="3" name="Title 1"/>
          <p:cNvSpPr txBox="1">
            <a:spLocks/>
          </p:cNvSpPr>
          <p:nvPr/>
        </p:nvSpPr>
        <p:spPr>
          <a:xfrm>
            <a:off x="611559" y="836712"/>
            <a:ext cx="8309855" cy="4051219"/>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en-GB" sz="3200" dirty="0"/>
              <a:t>Design, material make-up, easy to clean or ‘single use’ and durability – ‘fit for purpose’</a:t>
            </a:r>
          </a:p>
          <a:p>
            <a:pPr marL="457200" indent="-457200" algn="l">
              <a:buFont typeface="Arial" panose="020B0604020202020204" pitchFamily="34" charset="0"/>
              <a:buChar char="•"/>
            </a:pPr>
            <a:endParaRPr lang="en-GB" sz="3200" dirty="0"/>
          </a:p>
          <a:p>
            <a:pPr marL="457200" indent="-457200" algn="l">
              <a:buFont typeface="Arial" panose="020B0604020202020204" pitchFamily="34" charset="0"/>
              <a:buChar char="•"/>
            </a:pPr>
            <a:r>
              <a:rPr lang="en-GB" sz="3200" dirty="0"/>
              <a:t>Purchase from a reputable supplier</a:t>
            </a:r>
          </a:p>
          <a:p>
            <a:pPr marL="457200" indent="-457200" algn="l">
              <a:buFont typeface="Arial" panose="020B0604020202020204" pitchFamily="34" charset="0"/>
              <a:buChar char="•"/>
            </a:pPr>
            <a:endParaRPr lang="en-GB" sz="3200" dirty="0"/>
          </a:p>
          <a:p>
            <a:pPr marL="457200" indent="-457200" algn="l">
              <a:buFont typeface="Arial" panose="020B0604020202020204" pitchFamily="34" charset="0"/>
              <a:buChar char="•"/>
            </a:pPr>
            <a:r>
              <a:rPr lang="en-GB" sz="3200" dirty="0"/>
              <a:t>Equipment information</a:t>
            </a:r>
          </a:p>
          <a:p>
            <a:pPr marL="914400" lvl="1" indent="-457200">
              <a:buFont typeface="Arial" panose="020B0604020202020204" pitchFamily="34" charset="0"/>
              <a:buChar char="•"/>
            </a:pPr>
            <a:r>
              <a:rPr lang="en-GB" sz="2000" dirty="0"/>
              <a:t>How to use and store, guidance on maintenance and cleaning</a:t>
            </a:r>
          </a:p>
          <a:p>
            <a:pPr marL="457200" indent="-457200" algn="l">
              <a:buFont typeface="Arial" panose="020B0604020202020204" pitchFamily="34" charset="0"/>
              <a:buChar char="•"/>
            </a:pPr>
            <a:endParaRPr lang="en-GB" sz="3200" dirty="0"/>
          </a:p>
          <a:p>
            <a:pPr marL="457200" indent="-457200" algn="l">
              <a:buFont typeface="Arial" panose="020B0604020202020204" pitchFamily="34" charset="0"/>
              <a:buChar char="•"/>
            </a:pPr>
            <a:r>
              <a:rPr lang="en-GB" sz="3200" dirty="0"/>
              <a:t>Appropriate storage</a:t>
            </a:r>
          </a:p>
          <a:p>
            <a:pPr marL="457200" indent="-457200" algn="l">
              <a:buFont typeface="Arial" panose="020B0604020202020204" pitchFamily="34" charset="0"/>
              <a:buChar char="•"/>
            </a:pPr>
            <a:endParaRPr lang="en-GB" sz="3200" dirty="0"/>
          </a:p>
          <a:p>
            <a:pPr marL="457200" indent="-457200" algn="l">
              <a:buFont typeface="Arial" panose="020B0604020202020204" pitchFamily="34" charset="0"/>
              <a:buChar char="•"/>
            </a:pPr>
            <a:r>
              <a:rPr lang="en-GB" sz="3200" dirty="0"/>
              <a:t>Value for money but not a cheap alternative </a:t>
            </a:r>
          </a:p>
          <a:p>
            <a:pPr marL="457200" indent="-457200" algn="l">
              <a:buFont typeface="Arial" panose="020B0604020202020204" pitchFamily="34" charset="0"/>
              <a:buChar char="•"/>
            </a:pPr>
            <a:endParaRPr lang="en-GB" sz="3200" dirty="0"/>
          </a:p>
          <a:p>
            <a:r>
              <a:rPr lang="en-GB" sz="2400" b="1" dirty="0">
                <a:solidFill>
                  <a:srgbClr val="C00000"/>
                </a:solidFill>
              </a:rPr>
              <a:t>From an infection control perspective when does equipment become a risk?</a:t>
            </a:r>
          </a:p>
          <a:p>
            <a:pPr marL="457200" indent="-457200" algn="l">
              <a:buFont typeface="Arial" panose="020B0604020202020204" pitchFamily="34" charset="0"/>
              <a:buChar char="•"/>
            </a:pPr>
            <a:endParaRPr lang="en-GB"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5648" y="4928177"/>
            <a:ext cx="1414328" cy="1693749"/>
          </a:xfrm>
          <a:prstGeom prst="rect">
            <a:avLst/>
          </a:prstGeom>
        </p:spPr>
      </p:pic>
      <p:pic>
        <p:nvPicPr>
          <p:cNvPr id="5" name="Picture 4" descr="Inline image"/>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6372200" y="4978710"/>
            <a:ext cx="2073667" cy="1575316"/>
          </a:xfrm>
          <a:prstGeom prst="rect">
            <a:avLst/>
          </a:prstGeom>
          <a:noFill/>
          <a:ln>
            <a:no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5024325"/>
            <a:ext cx="1704460" cy="1536658"/>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69CB5C54-27BC-4053-8A3F-4ABACAA8C886}"/>
              </a:ext>
            </a:extLst>
          </p:cNvPr>
          <p:cNvPicPr>
            <a:picLocks noChangeAspect="1"/>
          </p:cNvPicPr>
          <p:nvPr/>
        </p:nvPicPr>
        <p:blipFill>
          <a:blip r:embed="rId6" r:link="rId7">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8" name="Picture 7" descr="RSPH_M_4C">
            <a:extLst>
              <a:ext uri="{FF2B5EF4-FFF2-40B4-BE49-F238E27FC236}">
                <a16:creationId xmlns:a16="http://schemas.microsoft.com/office/drawing/2014/main" id="{8B7B8CA6-5A14-475C-94B5-D6F4B9E733AB}"/>
              </a:ext>
            </a:extLst>
          </p:cNvPr>
          <p:cNvPicPr>
            <a:picLocks noChangeAspect="1"/>
          </p:cNvPicPr>
          <p:nvPr/>
        </p:nvPicPr>
        <p:blipFill>
          <a:blip r:embed="rId8"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1165293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338933"/>
            <a:ext cx="3456384" cy="713804"/>
          </a:xfrm>
        </p:spPr>
        <p:txBody>
          <a:bodyPr>
            <a:normAutofit fontScale="90000"/>
          </a:bodyPr>
          <a:lstStyle/>
          <a:p>
            <a:br>
              <a:rPr lang="en-GB" sz="3200" dirty="0"/>
            </a:br>
            <a:r>
              <a:rPr lang="en-GB" sz="3600" b="1" dirty="0"/>
              <a:t>Single Use Symbol</a:t>
            </a:r>
            <a:r>
              <a:rPr lang="en-GB" sz="3200" dirty="0"/>
              <a:t>		</a:t>
            </a:r>
          </a:p>
        </p:txBody>
      </p:sp>
      <p:sp>
        <p:nvSpPr>
          <p:cNvPr id="3" name="Content Placeholder 2"/>
          <p:cNvSpPr>
            <a:spLocks noGrp="1"/>
          </p:cNvSpPr>
          <p:nvPr>
            <p:ph idx="1"/>
          </p:nvPr>
        </p:nvSpPr>
        <p:spPr>
          <a:xfrm>
            <a:off x="395536" y="1196752"/>
            <a:ext cx="8424936" cy="5328592"/>
          </a:xfrm>
        </p:spPr>
        <p:txBody>
          <a:bodyPr/>
          <a:lstStyle/>
          <a:p>
            <a:r>
              <a:rPr lang="en-GB" dirty="0"/>
              <a:t>Do not reuse</a:t>
            </a:r>
          </a:p>
          <a:p>
            <a:endParaRPr lang="en-GB" dirty="0"/>
          </a:p>
          <a:p>
            <a:r>
              <a:rPr lang="en-GB" dirty="0"/>
              <a:t>Examples of single use items</a:t>
            </a:r>
          </a:p>
          <a:p>
            <a:pPr lvl="1"/>
            <a:r>
              <a:rPr lang="en-GB" dirty="0"/>
              <a:t>A needle</a:t>
            </a:r>
          </a:p>
          <a:p>
            <a:pPr lvl="1"/>
            <a:r>
              <a:rPr lang="en-GB" dirty="0"/>
              <a:t>Razors</a:t>
            </a:r>
          </a:p>
          <a:p>
            <a:pPr lvl="1"/>
            <a:r>
              <a:rPr lang="en-GB" dirty="0"/>
              <a:t>Gloves and disposable plastic aprons</a:t>
            </a:r>
          </a:p>
          <a:p>
            <a:pPr lvl="1"/>
            <a:r>
              <a:rPr lang="en-GB" dirty="0"/>
              <a:t>Machine bags, ink pots etc</a:t>
            </a:r>
          </a:p>
          <a:p>
            <a:pPr marL="457200" lvl="1" indent="0">
              <a:buNone/>
            </a:pPr>
            <a:endParaRPr lang="en-GB" dirty="0"/>
          </a:p>
          <a:p>
            <a:r>
              <a:rPr lang="en-GB" dirty="0"/>
              <a:t>Are all single use items sterile?</a:t>
            </a:r>
          </a:p>
        </p:txBody>
      </p:sp>
      <p:pic>
        <p:nvPicPr>
          <p:cNvPr id="6" name="Picture 5" descr="\\HBA36\HomeJ\JonesS058\My Documents\1 - MyTempFiles\single us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4609" y="305294"/>
            <a:ext cx="889372" cy="720080"/>
          </a:xfrm>
          <a:prstGeom prst="rect">
            <a:avLst/>
          </a:prstGeom>
          <a:noFill/>
          <a:ln>
            <a:noFill/>
          </a:ln>
        </p:spPr>
      </p:pic>
      <p:pic>
        <p:nvPicPr>
          <p:cNvPr id="7" name="Picture 6" descr="\\HBA36\HomeJ\JonesS058\My Documents\1 - MyTempFiles\single us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8627" y="400054"/>
            <a:ext cx="936104" cy="666998"/>
          </a:xfrm>
          <a:prstGeom prst="rect">
            <a:avLst/>
          </a:prstGeom>
          <a:noFill/>
          <a:ln>
            <a:noFill/>
          </a:ln>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0554" y="1303637"/>
            <a:ext cx="1769918" cy="256309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1365" y="4365104"/>
            <a:ext cx="2283683" cy="216024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02A40E0B-11B0-4259-84AF-CFF1D9C0FEEF}"/>
              </a:ext>
            </a:extLst>
          </p:cNvPr>
          <p:cNvPicPr>
            <a:picLocks noChangeAspect="1"/>
          </p:cNvPicPr>
          <p:nvPr/>
        </p:nvPicPr>
        <p:blipFill>
          <a:blip r:embed="rId6" r:link="rId7">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9" name="Picture 8" descr="RSPH_M_4C">
            <a:extLst>
              <a:ext uri="{FF2B5EF4-FFF2-40B4-BE49-F238E27FC236}">
                <a16:creationId xmlns:a16="http://schemas.microsoft.com/office/drawing/2014/main" id="{FCC03F7A-409A-4A47-AF30-80ABEE8F4C73}"/>
              </a:ext>
            </a:extLst>
          </p:cNvPr>
          <p:cNvPicPr>
            <a:picLocks noChangeAspect="1"/>
          </p:cNvPicPr>
          <p:nvPr/>
        </p:nvPicPr>
        <p:blipFill>
          <a:blip r:embed="rId8"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4286514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127" y="538667"/>
            <a:ext cx="8507288" cy="754314"/>
          </a:xfrm>
        </p:spPr>
        <p:txBody>
          <a:bodyPr>
            <a:noAutofit/>
          </a:bodyPr>
          <a:lstStyle/>
          <a:p>
            <a:r>
              <a:rPr lang="en-GB" sz="3200" b="1" dirty="0"/>
              <a:t>Use of equipment - </a:t>
            </a:r>
            <a:r>
              <a:rPr lang="en-GB" sz="2800" b="1" dirty="0"/>
              <a:t>reducing the risk of infection</a:t>
            </a:r>
          </a:p>
        </p:txBody>
      </p:sp>
      <p:sp>
        <p:nvSpPr>
          <p:cNvPr id="3" name="Content Placeholder 2"/>
          <p:cNvSpPr>
            <a:spLocks noGrp="1"/>
          </p:cNvSpPr>
          <p:nvPr>
            <p:ph idx="1"/>
          </p:nvPr>
        </p:nvSpPr>
        <p:spPr>
          <a:xfrm>
            <a:off x="457199" y="870947"/>
            <a:ext cx="8264013" cy="5836188"/>
          </a:xfrm>
        </p:spPr>
        <p:txBody>
          <a:bodyPr>
            <a:normAutofit lnSpcReduction="10000"/>
          </a:bodyPr>
          <a:lstStyle/>
          <a:p>
            <a:endParaRPr lang="en-GB" sz="2800" dirty="0"/>
          </a:p>
          <a:p>
            <a:r>
              <a:rPr lang="en-GB" sz="2800" dirty="0"/>
              <a:t>Using equipment that can be easily cleaned and maintained</a:t>
            </a:r>
          </a:p>
          <a:p>
            <a:endParaRPr lang="en-GB" sz="2800" dirty="0"/>
          </a:p>
          <a:p>
            <a:endParaRPr lang="en-GB" sz="2800" dirty="0"/>
          </a:p>
          <a:p>
            <a:endParaRPr lang="en-GB" sz="2800" dirty="0"/>
          </a:p>
          <a:p>
            <a:r>
              <a:rPr lang="en-GB" sz="2800" dirty="0"/>
              <a:t>Correct use of equipment</a:t>
            </a:r>
          </a:p>
          <a:p>
            <a:endParaRPr lang="en-GB" sz="2800" dirty="0"/>
          </a:p>
          <a:p>
            <a:r>
              <a:rPr lang="en-GB" sz="2800" dirty="0"/>
              <a:t>Use of aseptic techniques</a:t>
            </a:r>
          </a:p>
          <a:p>
            <a:pPr lvl="1"/>
            <a:r>
              <a:rPr lang="en-GB" sz="2000" dirty="0"/>
              <a:t>Practice/technique that prevents contamination from pathogenic microorganisms</a:t>
            </a:r>
          </a:p>
          <a:p>
            <a:pPr lvl="1"/>
            <a:r>
              <a:rPr lang="en-GB" sz="2000" dirty="0"/>
              <a:t>Avoiding post contamination</a:t>
            </a:r>
          </a:p>
          <a:p>
            <a:pPr lvl="1"/>
            <a:r>
              <a:rPr lang="en-GB" sz="2000" dirty="0"/>
              <a:t>Standard Infection Control Precautions (SICPs)</a:t>
            </a:r>
            <a:endParaRPr lang="en-GB" sz="2800" dirty="0"/>
          </a:p>
          <a:p>
            <a:endParaRPr lang="en-GB" dirty="0"/>
          </a:p>
          <a:p>
            <a:endParaRPr lang="en-GB" sz="2800" dirty="0"/>
          </a:p>
          <a:p>
            <a:endParaRPr lang="en-GB" sz="2800" dirty="0"/>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1988906"/>
            <a:ext cx="802432" cy="1346282"/>
          </a:xfrm>
          <a:prstGeom prst="rect">
            <a:avLst/>
          </a:prstGeo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2420888"/>
            <a:ext cx="1898371" cy="79098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5729" y="2182041"/>
            <a:ext cx="2066737" cy="1064095"/>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63C81081-308E-4820-9C09-16EA34815FC5}"/>
              </a:ext>
            </a:extLst>
          </p:cNvPr>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flipV="1">
            <a:off x="519469" y="366352"/>
            <a:ext cx="426085" cy="338455"/>
          </a:xfrm>
          <a:prstGeom prst="rect">
            <a:avLst/>
          </a:prstGeom>
          <a:noFill/>
          <a:ln>
            <a:noFill/>
          </a:ln>
        </p:spPr>
      </p:pic>
      <p:pic>
        <p:nvPicPr>
          <p:cNvPr id="9" name="Picture 8" descr="RSPH_M_4C">
            <a:extLst>
              <a:ext uri="{FF2B5EF4-FFF2-40B4-BE49-F238E27FC236}">
                <a16:creationId xmlns:a16="http://schemas.microsoft.com/office/drawing/2014/main" id="{956CEAC2-BAA7-432A-A747-F825B0D46854}"/>
              </a:ext>
            </a:extLst>
          </p:cNvPr>
          <p:cNvPicPr>
            <a:picLocks noChangeAspect="1"/>
          </p:cNvPicPr>
          <p:nvPr/>
        </p:nvPicPr>
        <p:blipFill>
          <a:blip r:embed="rId7" cstate="print"/>
          <a:srcRect/>
          <a:stretch>
            <a:fillRect/>
          </a:stretch>
        </p:blipFill>
        <p:spPr bwMode="auto">
          <a:xfrm>
            <a:off x="8222066" y="457091"/>
            <a:ext cx="548640" cy="226060"/>
          </a:xfrm>
          <a:prstGeom prst="rect">
            <a:avLst/>
          </a:prstGeom>
          <a:noFill/>
          <a:ln w="9525">
            <a:noFill/>
            <a:miter lim="800000"/>
            <a:headEnd/>
            <a:tailEnd/>
          </a:ln>
        </p:spPr>
      </p:pic>
    </p:spTree>
    <p:extLst>
      <p:ext uri="{BB962C8B-B14F-4D97-AF65-F5344CB8AC3E}">
        <p14:creationId xmlns:p14="http://schemas.microsoft.com/office/powerpoint/2010/main" val="2875723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fontScale="90000"/>
          </a:bodyPr>
          <a:lstStyle/>
          <a:p>
            <a:r>
              <a:rPr lang="en-GB" sz="3200" b="1" dirty="0"/>
              <a:t>Product/equipment specification and </a:t>
            </a:r>
            <a:br>
              <a:rPr lang="en-GB" sz="3200" b="1" dirty="0"/>
            </a:br>
            <a:r>
              <a:rPr lang="en-GB" sz="3200" b="1" dirty="0"/>
              <a:t>use based on risk of infection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544" y="1303080"/>
            <a:ext cx="8507288" cy="5507622"/>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7E7E6BD5-2A89-47A7-BAD7-48243E62E9BC}"/>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5" name="Picture 4" descr="RSPH_M_4C">
            <a:extLst>
              <a:ext uri="{FF2B5EF4-FFF2-40B4-BE49-F238E27FC236}">
                <a16:creationId xmlns:a16="http://schemas.microsoft.com/office/drawing/2014/main" id="{F9008DBA-F659-41D9-8855-ED5C88B12257}"/>
              </a:ext>
            </a:extLst>
          </p:cNvPr>
          <p:cNvPicPr>
            <a:picLocks noChangeAspect="1"/>
          </p:cNvPicPr>
          <p:nvPr/>
        </p:nvPicPr>
        <p:blipFill>
          <a:blip r:embed="rId5"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517321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p:spPr>
        <p:txBody>
          <a:bodyPr>
            <a:normAutofit fontScale="90000"/>
          </a:bodyPr>
          <a:lstStyle/>
          <a:p>
            <a:r>
              <a:rPr lang="en-GB" sz="3200" b="1" dirty="0"/>
              <a:t>Aseptic Technique</a:t>
            </a:r>
            <a:br>
              <a:rPr lang="en-GB" sz="3200" b="1" dirty="0"/>
            </a:br>
            <a:r>
              <a:rPr lang="en-GB" sz="2200" dirty="0"/>
              <a:t>The term ‘asepsis’ means ‘freedom from pathogenic material’ in sufficient</a:t>
            </a:r>
            <a:br>
              <a:rPr lang="en-GB" sz="2200" dirty="0"/>
            </a:br>
            <a:r>
              <a:rPr lang="en-GB" sz="2200" dirty="0"/>
              <a:t>quantity to cause infection. </a:t>
            </a:r>
          </a:p>
        </p:txBody>
      </p:sp>
      <p:sp>
        <p:nvSpPr>
          <p:cNvPr id="3" name="Content Placeholder 2"/>
          <p:cNvSpPr>
            <a:spLocks noGrp="1"/>
          </p:cNvSpPr>
          <p:nvPr>
            <p:ph idx="1"/>
          </p:nvPr>
        </p:nvSpPr>
        <p:spPr>
          <a:xfrm>
            <a:off x="457200" y="1484784"/>
            <a:ext cx="8229600" cy="5184576"/>
          </a:xfrm>
        </p:spPr>
        <p:txBody>
          <a:bodyPr>
            <a:normAutofit/>
          </a:bodyPr>
          <a:lstStyle/>
          <a:p>
            <a:r>
              <a:rPr lang="en-GB" dirty="0"/>
              <a:t>Refers to the procedure used to avoid the introduction of pathogenic organisms into the vulnerable body site or invasive device.</a:t>
            </a:r>
          </a:p>
          <a:p>
            <a:r>
              <a:rPr lang="en-GB" u="sng" dirty="0"/>
              <a:t>The principle </a:t>
            </a:r>
            <a:r>
              <a:rPr lang="en-GB" dirty="0"/>
              <a:t>is to protect the client from contamination by pathogenic organisms during a special procedure.</a:t>
            </a:r>
          </a:p>
          <a:p>
            <a:pPr marL="0" indent="0" algn="ctr">
              <a:buNone/>
            </a:pPr>
            <a:endParaRPr lang="en-GB" sz="2400" b="1" dirty="0">
              <a:solidFill>
                <a:srgbClr val="00B050"/>
              </a:solidFill>
            </a:endParaRPr>
          </a:p>
          <a:p>
            <a:pPr marL="0" indent="0" algn="ctr">
              <a:buNone/>
            </a:pPr>
            <a:r>
              <a:rPr lang="en-GB" sz="2400" b="1" dirty="0">
                <a:solidFill>
                  <a:srgbClr val="00B050"/>
                </a:solidFill>
              </a:rPr>
              <a:t>The term sterilized is used to identify products and equipment that have been sterilized. However, once opened to air equipment and products are said to be aseptic. </a:t>
            </a:r>
          </a:p>
          <a:p>
            <a:endParaRPr lang="en-GB" dirty="0"/>
          </a:p>
        </p:txBody>
      </p:sp>
      <p:pic>
        <p:nvPicPr>
          <p:cNvPr id="4" name="Picture 3" descr="A picture containing text&#10;&#10;Description automatically generated">
            <a:extLst>
              <a:ext uri="{FF2B5EF4-FFF2-40B4-BE49-F238E27FC236}">
                <a16:creationId xmlns:a16="http://schemas.microsoft.com/office/drawing/2014/main" id="{FED1004C-372E-4C2B-97C1-9A6AEFB4DB53}"/>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flipV="1">
            <a:off x="508639" y="451460"/>
            <a:ext cx="426085" cy="338455"/>
          </a:xfrm>
          <a:prstGeom prst="rect">
            <a:avLst/>
          </a:prstGeom>
          <a:noFill/>
          <a:ln>
            <a:noFill/>
          </a:ln>
        </p:spPr>
      </p:pic>
      <p:pic>
        <p:nvPicPr>
          <p:cNvPr id="5" name="Picture 4" descr="RSPH_M_4C">
            <a:extLst>
              <a:ext uri="{FF2B5EF4-FFF2-40B4-BE49-F238E27FC236}">
                <a16:creationId xmlns:a16="http://schemas.microsoft.com/office/drawing/2014/main" id="{8748C495-DB59-461A-A84D-06C7FFD8A476}"/>
              </a:ext>
            </a:extLst>
          </p:cNvPr>
          <p:cNvPicPr>
            <a:picLocks noChangeAspect="1"/>
          </p:cNvPicPr>
          <p:nvPr/>
        </p:nvPicPr>
        <p:blipFill>
          <a:blip r:embed="rId4" cstate="print"/>
          <a:srcRect/>
          <a:stretch>
            <a:fillRect/>
          </a:stretch>
        </p:blipFill>
        <p:spPr bwMode="auto">
          <a:xfrm>
            <a:off x="8189599" y="540621"/>
            <a:ext cx="548640" cy="226060"/>
          </a:xfrm>
          <a:prstGeom prst="rect">
            <a:avLst/>
          </a:prstGeom>
          <a:noFill/>
          <a:ln w="9525">
            <a:noFill/>
            <a:miter lim="800000"/>
            <a:headEnd/>
            <a:tailEnd/>
          </a:ln>
        </p:spPr>
      </p:pic>
    </p:spTree>
    <p:extLst>
      <p:ext uri="{BB962C8B-B14F-4D97-AF65-F5344CB8AC3E}">
        <p14:creationId xmlns:p14="http://schemas.microsoft.com/office/powerpoint/2010/main" val="3252648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3528" y="274638"/>
            <a:ext cx="8568952" cy="634082"/>
          </a:xfrm>
        </p:spPr>
        <p:txBody>
          <a:bodyPr>
            <a:normAutofit fontScale="90000"/>
          </a:bodyPr>
          <a:lstStyle/>
          <a:p>
            <a:r>
              <a:rPr lang="en-GB" sz="3200" b="1" dirty="0"/>
              <a:t>Standard Infection Control </a:t>
            </a:r>
            <a:br>
              <a:rPr lang="en-GB" sz="3200" b="1" dirty="0"/>
            </a:br>
            <a:r>
              <a:rPr lang="en-GB" sz="3200" b="1" dirty="0"/>
              <a:t>Precautions </a:t>
            </a:r>
            <a:r>
              <a:rPr lang="en-GB" sz="3200" dirty="0"/>
              <a:t>(SICPs)</a:t>
            </a:r>
          </a:p>
        </p:txBody>
      </p:sp>
      <p:pic>
        <p:nvPicPr>
          <p:cNvPr id="5" name="Content Placeholder 3">
            <a:extLst>
              <a:ext uri="{FF2B5EF4-FFF2-40B4-BE49-F238E27FC236}">
                <a16:creationId xmlns:a16="http://schemas.microsoft.com/office/drawing/2014/main" id="{781CE273-904F-44F2-B5C7-63933A74591F}"/>
              </a:ext>
            </a:extLst>
          </p:cNvPr>
          <p:cNvPicPr>
            <a:picLocks noGrp="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1763688" y="1086236"/>
            <a:ext cx="5544616" cy="2664296"/>
          </a:xfrm>
          <a:prstGeom prst="rect">
            <a:avLst/>
          </a:prstGeom>
          <a:extLst>
            <a:ext uri="{53640926-AAD7-44D8-BBD7-CCE9431645EC}">
              <a14:shadowObscured xmlns:a14="http://schemas.microsoft.com/office/drawing/2010/main"/>
            </a:ext>
          </a:extLst>
        </p:spPr>
      </p:pic>
      <p:sp>
        <p:nvSpPr>
          <p:cNvPr id="2" name="Rectangle 1"/>
          <p:cNvSpPr/>
          <p:nvPr/>
        </p:nvSpPr>
        <p:spPr>
          <a:xfrm>
            <a:off x="539552" y="3928048"/>
            <a:ext cx="8352928" cy="2585323"/>
          </a:xfrm>
          <a:prstGeom prst="rect">
            <a:avLst/>
          </a:prstGeom>
        </p:spPr>
        <p:txBody>
          <a:bodyPr wrap="square">
            <a:spAutoFit/>
          </a:bodyPr>
          <a:lstStyle/>
          <a:p>
            <a:pPr marL="285750" indent="-285750">
              <a:buFont typeface="Arial" panose="020B0604020202020204" pitchFamily="34" charset="0"/>
              <a:buChar char="•"/>
            </a:pPr>
            <a:r>
              <a:rPr lang="en-GB" dirty="0">
                <a:solidFill>
                  <a:srgbClr val="000000"/>
                </a:solidFill>
                <a:latin typeface="Arial" panose="020B0604020202020204" pitchFamily="34" charset="0"/>
              </a:rPr>
              <a:t>Safe Management of blood and body fluid spillages </a:t>
            </a:r>
          </a:p>
          <a:p>
            <a:pPr marL="285750" indent="-285750">
              <a:buFont typeface="Arial" panose="020B0604020202020204" pitchFamily="34" charset="0"/>
              <a:buChar char="•"/>
            </a:pPr>
            <a:r>
              <a:rPr lang="en-GB" dirty="0">
                <a:solidFill>
                  <a:srgbClr val="000000"/>
                </a:solidFill>
                <a:latin typeface="Arial" panose="020B0604020202020204" pitchFamily="34" charset="0"/>
              </a:rPr>
              <a:t>Safe management of equipment </a:t>
            </a:r>
          </a:p>
          <a:p>
            <a:pPr marL="285750" indent="-285750">
              <a:buFont typeface="Arial" panose="020B0604020202020204" pitchFamily="34" charset="0"/>
              <a:buChar char="•"/>
            </a:pPr>
            <a:r>
              <a:rPr lang="en-GB" dirty="0">
                <a:solidFill>
                  <a:srgbClr val="000000"/>
                </a:solidFill>
                <a:latin typeface="Arial" panose="020B0604020202020204" pitchFamily="34" charset="0"/>
              </a:rPr>
              <a:t>Safe management of the environment including decontamination</a:t>
            </a:r>
          </a:p>
          <a:p>
            <a:pPr marL="285750" indent="-285750">
              <a:buFont typeface="Arial" panose="020B0604020202020204" pitchFamily="34" charset="0"/>
              <a:buChar char="•"/>
            </a:pPr>
            <a:r>
              <a:rPr lang="en-GB" dirty="0">
                <a:solidFill>
                  <a:srgbClr val="000000"/>
                </a:solidFill>
                <a:latin typeface="Arial" panose="020B0604020202020204" pitchFamily="34" charset="0"/>
              </a:rPr>
              <a:t>Hand hygiene</a:t>
            </a:r>
          </a:p>
          <a:p>
            <a:pPr marL="285750" indent="-285750">
              <a:buFont typeface="Arial" panose="020B0604020202020204" pitchFamily="34" charset="0"/>
              <a:buChar char="•"/>
            </a:pPr>
            <a:r>
              <a:rPr lang="en-GB" dirty="0">
                <a:solidFill>
                  <a:srgbClr val="000000"/>
                </a:solidFill>
                <a:latin typeface="Arial" panose="020B0604020202020204" pitchFamily="34" charset="0"/>
              </a:rPr>
              <a:t>Client placement/assessment for infection risk</a:t>
            </a:r>
          </a:p>
          <a:p>
            <a:pPr marL="285750" indent="-285750">
              <a:buFont typeface="Arial" panose="020B0604020202020204" pitchFamily="34" charset="0"/>
              <a:buChar char="•"/>
            </a:pPr>
            <a:r>
              <a:rPr lang="en-GB" dirty="0">
                <a:solidFill>
                  <a:srgbClr val="000000"/>
                </a:solidFill>
                <a:latin typeface="Arial" panose="020B0604020202020204" pitchFamily="34" charset="0"/>
              </a:rPr>
              <a:t>Personal Protective Equipment (PPE) </a:t>
            </a:r>
          </a:p>
          <a:p>
            <a:pPr marL="285750" indent="-285750">
              <a:buFont typeface="Arial" panose="020B0604020202020204" pitchFamily="34" charset="0"/>
              <a:buChar char="•"/>
            </a:pPr>
            <a:r>
              <a:rPr lang="en-GB" dirty="0">
                <a:solidFill>
                  <a:srgbClr val="000000"/>
                </a:solidFill>
                <a:latin typeface="Arial" panose="020B0604020202020204" pitchFamily="34" charset="0"/>
              </a:rPr>
              <a:t>Occupational safety: </a:t>
            </a:r>
          </a:p>
          <a:p>
            <a:pPr marL="285750" indent="-285750">
              <a:buFont typeface="Arial" panose="020B0604020202020204" pitchFamily="34" charset="0"/>
              <a:buChar char="•"/>
            </a:pPr>
            <a:r>
              <a:rPr lang="en-GB" dirty="0">
                <a:solidFill>
                  <a:srgbClr val="000000"/>
                </a:solidFill>
                <a:latin typeface="Arial" panose="020B0604020202020204" pitchFamily="34" charset="0"/>
              </a:rPr>
              <a:t>Prevention and exposure management (including sharps) </a:t>
            </a:r>
          </a:p>
          <a:p>
            <a:pPr marL="285750" indent="-285750">
              <a:buFont typeface="Arial" panose="020B0604020202020204" pitchFamily="34" charset="0"/>
              <a:buChar char="•"/>
            </a:pPr>
            <a:r>
              <a:rPr lang="en-GB" dirty="0">
                <a:solidFill>
                  <a:srgbClr val="000000"/>
                </a:solidFill>
                <a:latin typeface="Arial" panose="020B0604020202020204" pitchFamily="34" charset="0"/>
              </a:rPr>
              <a:t>Safe disposal of waste (including sharps)</a:t>
            </a:r>
            <a:endParaRPr lang="en-GB" dirty="0"/>
          </a:p>
        </p:txBody>
      </p:sp>
      <p:pic>
        <p:nvPicPr>
          <p:cNvPr id="7" name="Picture 6" descr="A picture containing text&#10;&#10;Description automatically generated">
            <a:extLst>
              <a:ext uri="{FF2B5EF4-FFF2-40B4-BE49-F238E27FC236}">
                <a16:creationId xmlns:a16="http://schemas.microsoft.com/office/drawing/2014/main" id="{189F928C-9D45-4541-B5BC-4BC61589EF9C}"/>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8" name="Picture 7" descr="RSPH_M_4C">
            <a:extLst>
              <a:ext uri="{FF2B5EF4-FFF2-40B4-BE49-F238E27FC236}">
                <a16:creationId xmlns:a16="http://schemas.microsoft.com/office/drawing/2014/main" id="{99E58BE7-8451-4FBB-BB33-DFE4919BCEAE}"/>
              </a:ext>
            </a:extLst>
          </p:cNvPr>
          <p:cNvPicPr>
            <a:picLocks noChangeAspect="1"/>
          </p:cNvPicPr>
          <p:nvPr/>
        </p:nvPicPr>
        <p:blipFill>
          <a:blip r:embed="rId5"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22526899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etadata xmlns="http://www.objective.com/ecm/document/metadata/FF3C5B18883D4E21973B57C2EEED7FD1" version="1.0.0">
  <systemFields>
    <field name="Objective-Id">
      <value order="0">A26346998</value>
    </field>
    <field name="Objective-Title">
      <value order="0">Unit 13 Special Procedures Equipment and Products</value>
    </field>
    <field name="Objective-Description">
      <value order="0"/>
    </field>
    <field name="Objective-CreationStamp">
      <value order="0">2019-05-24T09:25:45Z</value>
    </field>
    <field name="Objective-IsApproved">
      <value order="0">false</value>
    </field>
    <field name="Objective-IsPublished">
      <value order="0">true</value>
    </field>
    <field name="Objective-DatePublished">
      <value order="0">2022-05-18T10:19:44Z</value>
    </field>
    <field name="Objective-ModificationStamp">
      <value order="0">2022-05-18T10:19:44Z</value>
    </field>
    <field name="Objective-Owner">
      <value order="0">Jones, Sarah (HSS - DHP - Public Health Protection)</value>
    </field>
    <field name="Objective-Path">
      <value order="0">Objective Global Folder:Business File Plan:WG Organisational Groups:NEW - Post April 2022 - Health &amp; Social Services:HSS Population Health DIrectorate / Chief Medical Officer:Health &amp; Social Services (HSS) - DPH - Public Health:1 - Save:3 - PH(W) Act:Intimate Piercing &amp; Special Procedures:PH(W) Act 2017 - (4) Special Procedures - Implementation:Special Procedures - Implementation - Part 4 of PH(W) Act - 2018-2023 - IPC Training Pack - Communicable Disease:Outcome 2_Understand how Infectious and Non Infectious hazards can be controlled</value>
    </field>
    <field name="Objective-Parent">
      <value order="0">Outcome 2_Understand how Infectious and Non Infectious hazards can be controlled</value>
    </field>
    <field name="Objective-State">
      <value order="0">Published</value>
    </field>
    <field name="Objective-VersionId">
      <value order="0">vA78114485</value>
    </field>
    <field name="Objective-Version">
      <value order="0">21.0</value>
    </field>
    <field name="Objective-VersionNumber">
      <value order="0">22</value>
    </field>
    <field name="Objective-VersionComment">
      <value order="0"/>
    </field>
    <field name="Objective-FileNumber">
      <value order="0">qA1387614</value>
    </field>
    <field name="Objective-Classification">
      <value order="0">Official</value>
    </field>
    <field name="Objective-Caveats">
      <value order="0"/>
    </field>
  </systemFields>
  <catalogues>
    <catalogue name="Document Type Catalogue" type="type" ori="id:cA14">
      <field name="Objective-Date Acquired">
        <value order="0"/>
      </field>
      <field name="Objective-Official Translation">
        <value order="0"/>
      </field>
      <field name="Objective-Connect Creator">
        <value order="0"/>
      </field>
    </catalogue>
  </catalogues>
</metadata>
</file>

<file path=customXml/item3.xml><?xml version="1.0" encoding="utf-8"?>
<ct:contentTypeSchema xmlns:ct="http://schemas.microsoft.com/office/2006/metadata/contentType" xmlns:ma="http://schemas.microsoft.com/office/2006/metadata/properties/metaAttributes" ct:_="" ma:_="" ma:contentTypeName="Document" ma:contentTypeID="0x0101001B15C4D4928834458285C63D423C8584" ma:contentTypeVersion="21" ma:contentTypeDescription="Create a new document." ma:contentTypeScope="" ma:versionID="a02131f58a418dcb03adbea1fe249e7c">
  <xsd:schema xmlns:xsd="http://www.w3.org/2001/XMLSchema" xmlns:xs="http://www.w3.org/2001/XMLSchema" xmlns:p="http://schemas.microsoft.com/office/2006/metadata/properties" xmlns:ns1="http://schemas.microsoft.com/sharepoint/v3" xmlns:ns2="60dc491b-5a0b-4b91-810f-cfec269aaa06" xmlns:ns3="9a8c0acb-77cb-4fbb-80b5-49b56be06be8" targetNamespace="http://schemas.microsoft.com/office/2006/metadata/properties" ma:root="true" ma:fieldsID="e25d0dfe0eb7ef6e1fadb36a3aafedef" ns1:_="" ns2:_="" ns3:_="">
    <xsd:import namespace="http://schemas.microsoft.com/sharepoint/v3"/>
    <xsd:import namespace="60dc491b-5a0b-4b91-810f-cfec269aaa06"/>
    <xsd:import namespace="9a8c0acb-77cb-4fbb-80b5-49b56be06be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3:TaxCatchAll" minOccurs="0"/>
                <xsd:element ref="ns2:lcf76f155ced4ddcb4097134ff3c332f" minOccurs="0"/>
                <xsd:element ref="ns1:_ip_UnifiedCompliancePolicyProperties" minOccurs="0"/>
                <xsd:element ref="ns1:_ip_UnifiedCompliancePolicyUIAc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dc491b-5a0b-4b91-810f-cfec269aaa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9a152e5-a6a5-4cc5-b924-27fb85a4ff2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8c0acb-77cb-4fbb-80b5-49b56be06be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a900dac-d185-4f30-a71a-d09fe892536d}" ma:internalName="TaxCatchAll" ma:showField="CatchAllData" ma:web="9a8c0acb-77cb-4fbb-80b5-49b56be06b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9a8c0acb-77cb-4fbb-80b5-49b56be06be8" xsi:nil="true"/>
    <lcf76f155ced4ddcb4097134ff3c332f xmlns="60dc491b-5a0b-4b91-810f-cfec269aaa06">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F8D91F2-1A75-4E93-BF0D-6636CB0F2C57}">
  <ds:schemaRefs>
    <ds:schemaRef ds:uri="http://schemas.microsoft.com/sharepoint/v3/contenttype/forms"/>
  </ds:schemaRefs>
</ds:datastoreItem>
</file>

<file path=customXml/itemProps2.xml><?xml version="1.0" encoding="utf-8"?>
<ds:datastoreItem xmlns:ds="http://schemas.openxmlformats.org/officeDocument/2006/customXml" ds:itemID="{5745109E-2DDF-40CB-AC2B-FF9B10C90820}">
  <ds:schemaRefs>
    <ds:schemaRef ds:uri="http://www.objective.com/ecm/document/metadata/FF3C5B18883D4E21973B57C2EEED7FD1"/>
  </ds:schemaRefs>
</ds:datastoreItem>
</file>

<file path=customXml/itemProps3.xml><?xml version="1.0" encoding="utf-8"?>
<ds:datastoreItem xmlns:ds="http://schemas.openxmlformats.org/officeDocument/2006/customXml" ds:itemID="{016DC264-AC8C-4022-B125-BDA8F7419C5B}"/>
</file>

<file path=customXml/itemProps4.xml><?xml version="1.0" encoding="utf-8"?>
<ds:datastoreItem xmlns:ds="http://schemas.openxmlformats.org/officeDocument/2006/customXml" ds:itemID="{916DAE86-3E5F-4F28-8A57-F2DC37AC56C6}">
  <ds:schemaRefs>
    <ds:schemaRef ds:uri="http://schemas.microsoft.com/office/2006/metadata/properties"/>
    <ds:schemaRef ds:uri="http://schemas.microsoft.com/office/infopath/2007/PartnerControls"/>
    <ds:schemaRef ds:uri="9a8c0acb-77cb-4fbb-80b5-49b56be06be8"/>
    <ds:schemaRef ds:uri="60dc491b-5a0b-4b91-810f-cfec269aaa06"/>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2333</TotalTime>
  <Words>891</Words>
  <Application>Microsoft Office PowerPoint</Application>
  <PresentationFormat>On-screen Show (4:3)</PresentationFormat>
  <Paragraphs>143</Paragraphs>
  <Slides>20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vt:lpstr>
      <vt:lpstr>Office Theme</vt:lpstr>
      <vt:lpstr>Section 13: Management of Special Procedure Equipment and Products</vt:lpstr>
      <vt:lpstr>Special Procedure Equipment  &amp; Products</vt:lpstr>
      <vt:lpstr>What’s the standard? ‘Standards’ relates to the equipment/product itself and it’s use e.g.: </vt:lpstr>
      <vt:lpstr>Equipment</vt:lpstr>
      <vt:lpstr> Single Use Symbol  </vt:lpstr>
      <vt:lpstr>Use of equipment - reducing the risk of infection</vt:lpstr>
      <vt:lpstr>Product/equipment specification and  use based on risk of infection</vt:lpstr>
      <vt:lpstr>Aseptic Technique The term ‘asepsis’ means ‘freedom from pathogenic material’ in sufficient quantity to cause infection. </vt:lpstr>
      <vt:lpstr>Standard Infection Control  Precautions (SICPs)</vt:lpstr>
      <vt:lpstr>Workstations – aseptic techniques</vt:lpstr>
      <vt:lpstr>Works stations: Equipment and products</vt:lpstr>
      <vt:lpstr>Products</vt:lpstr>
      <vt:lpstr>What is a reputable supplier?</vt:lpstr>
      <vt:lpstr>‘What’s the risk of infection?’ (1)</vt:lpstr>
      <vt:lpstr>PowerPoint Presentation</vt:lpstr>
      <vt:lpstr> ‘What’s the risk of infection?’ (3) </vt:lpstr>
      <vt:lpstr> ‘What’s the risk of infection?’ (4) </vt:lpstr>
      <vt:lpstr>Summary</vt:lpstr>
      <vt:lpstr>True/False Quiz </vt:lpstr>
      <vt:lpstr>Quiz - Answers</vt:lpstr>
    </vt:vector>
  </TitlesOfParts>
  <Company>Welsh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Fellows, Carl (Admin)</dc:creator>
  <cp:lastModifiedBy>Aaron Mansfield</cp:lastModifiedBy>
  <cp:revision>102</cp:revision>
  <cp:lastPrinted>2019-11-08T14:39:31Z</cp:lastPrinted>
  <dcterms:created xsi:type="dcterms:W3CDTF">2019-05-02T07:05:28Z</dcterms:created>
  <dcterms:modified xsi:type="dcterms:W3CDTF">2023-09-11T08:03:16Z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A26346998</vt:lpwstr>
  </property>
  <property fmtid="{D5CDD505-2E9C-101B-9397-08002B2CF9AE}" pid="4" name="Objective-Title">
    <vt:lpwstr>Unit 13 Special Procedures Equipment and Products</vt:lpwstr>
  </property>
  <property fmtid="{D5CDD505-2E9C-101B-9397-08002B2CF9AE}" pid="5" name="Objective-Description">
    <vt:lpwstr/>
  </property>
  <property fmtid="{D5CDD505-2E9C-101B-9397-08002B2CF9AE}" pid="6" name="Objective-CreationStamp">
    <vt:filetime>2019-05-24T09:25:50Z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2022-05-18T10:19:44Z</vt:filetime>
  </property>
  <property fmtid="{D5CDD505-2E9C-101B-9397-08002B2CF9AE}" pid="10" name="Objective-ModificationStamp">
    <vt:filetime>2022-05-18T10:19:44Z</vt:filetime>
  </property>
  <property fmtid="{D5CDD505-2E9C-101B-9397-08002B2CF9AE}" pid="11" name="Objective-Owner">
    <vt:lpwstr>Jones, Sarah (HSS - DHP - Public Health Protection)</vt:lpwstr>
  </property>
  <property fmtid="{D5CDD505-2E9C-101B-9397-08002B2CF9AE}" pid="12" name="Objective-Path">
    <vt:lpwstr>Objective Global Folder:Business File Plan:WG Organisational Groups:NEW - Post April 2022 - Health &amp; Social Services:HSS Population Health DIrectorate / Chief Medical Officer:Health &amp; Social Services (HSS) - DPH - Public Health:1 - Save:3 - PH(W) Act:Intimate Piercing &amp; Special Procedures:PH(W) Act 2017 - (4) Special Procedures - Implementation:Special Procedures - Implementation - Part 4 of PH(W) Act - 2018-2023 - IPC Training Pack - Communicable Disease:Outcome 2_Understand how Infectious and Non Infectious hazards can be controlled:</vt:lpwstr>
  </property>
  <property fmtid="{D5CDD505-2E9C-101B-9397-08002B2CF9AE}" pid="13" name="Objective-Parent">
    <vt:lpwstr>Outcome 2_Understand how Infectious and Non Infectious hazards can be controlled</vt:lpwstr>
  </property>
  <property fmtid="{D5CDD505-2E9C-101B-9397-08002B2CF9AE}" pid="14" name="Objective-State">
    <vt:lpwstr>Published</vt:lpwstr>
  </property>
  <property fmtid="{D5CDD505-2E9C-101B-9397-08002B2CF9AE}" pid="15" name="Objective-VersionId">
    <vt:lpwstr>vA78114485</vt:lpwstr>
  </property>
  <property fmtid="{D5CDD505-2E9C-101B-9397-08002B2CF9AE}" pid="16" name="Objective-Version">
    <vt:lpwstr>21.0</vt:lpwstr>
  </property>
  <property fmtid="{D5CDD505-2E9C-101B-9397-08002B2CF9AE}" pid="17" name="Objective-VersionNumber">
    <vt:r8>22</vt:r8>
  </property>
  <property fmtid="{D5CDD505-2E9C-101B-9397-08002B2CF9AE}" pid="18" name="Objective-VersionComment">
    <vt:lpwstr/>
  </property>
  <property fmtid="{D5CDD505-2E9C-101B-9397-08002B2CF9AE}" pid="19" name="Objective-FileNumber">
    <vt:lpwstr/>
  </property>
  <property fmtid="{D5CDD505-2E9C-101B-9397-08002B2CF9AE}" pid="20" name="Objective-Classification">
    <vt:lpwstr>[Inherited - Official]</vt:lpwstr>
  </property>
  <property fmtid="{D5CDD505-2E9C-101B-9397-08002B2CF9AE}" pid="21" name="Objective-Caveats">
    <vt:lpwstr/>
  </property>
  <property fmtid="{D5CDD505-2E9C-101B-9397-08002B2CF9AE}" pid="22" name="Objective-Language">
    <vt:lpwstr>English (eng)</vt:lpwstr>
  </property>
  <property fmtid="{D5CDD505-2E9C-101B-9397-08002B2CF9AE}" pid="23" name="Objective-Date Acquired">
    <vt:lpwstr/>
  </property>
  <property fmtid="{D5CDD505-2E9C-101B-9397-08002B2CF9AE}" pid="24" name="Objective-What to Keep">
    <vt:lpwstr>No</vt:lpwstr>
  </property>
  <property fmtid="{D5CDD505-2E9C-101B-9397-08002B2CF9AE}" pid="25" name="Objective-Official Translation">
    <vt:lpwstr/>
  </property>
  <property fmtid="{D5CDD505-2E9C-101B-9397-08002B2CF9AE}" pid="26" name="Objective-Connect Creator">
    <vt:lpwstr/>
  </property>
  <property fmtid="{D5CDD505-2E9C-101B-9397-08002B2CF9AE}" pid="27" name="Objective-Comment">
    <vt:lpwstr/>
  </property>
  <property fmtid="{D5CDD505-2E9C-101B-9397-08002B2CF9AE}" pid="28" name="Objective-Language [system]">
    <vt:lpwstr>English (eng)</vt:lpwstr>
  </property>
  <property fmtid="{D5CDD505-2E9C-101B-9397-08002B2CF9AE}" pid="29" name="Objective-Date Acquired [system]">
    <vt:lpwstr/>
  </property>
  <property fmtid="{D5CDD505-2E9C-101B-9397-08002B2CF9AE}" pid="30" name="Objective-What to Keep [system]">
    <vt:lpwstr>No</vt:lpwstr>
  </property>
  <property fmtid="{D5CDD505-2E9C-101B-9397-08002B2CF9AE}" pid="31" name="Objective-Official Translation [system]">
    <vt:lpwstr/>
  </property>
  <property fmtid="{D5CDD505-2E9C-101B-9397-08002B2CF9AE}" pid="32" name="Objective-Connect Creator [system]">
    <vt:lpwstr/>
  </property>
  <property fmtid="{D5CDD505-2E9C-101B-9397-08002B2CF9AE}" pid="33" name="ContentTypeId">
    <vt:lpwstr>0x0101001B15C4D4928834458285C63D423C8584</vt:lpwstr>
  </property>
  <property fmtid="{D5CDD505-2E9C-101B-9397-08002B2CF9AE}" pid="34" name="MediaServiceImageTags">
    <vt:lpwstr/>
  </property>
</Properties>
</file>