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56" r:id="rId6"/>
    <p:sldId id="278" r:id="rId7"/>
    <p:sldId id="279" r:id="rId8"/>
    <p:sldId id="280" r:id="rId9"/>
    <p:sldId id="262" r:id="rId10"/>
    <p:sldId id="274" r:id="rId11"/>
    <p:sldId id="271" r:id="rId12"/>
    <p:sldId id="276" r:id="rId13"/>
    <p:sldId id="277" r:id="rId14"/>
  </p:sldIdLst>
  <p:sldSz cx="9144000" cy="6858000" type="screen4x3"/>
  <p:notesSz cx="6669088" cy="9802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4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 Richard Burton" userId="b6e8c661-9531-4e9a-ad34-c2392fecb079" providerId="ADAL" clId="{7574D299-5894-49EE-A369-B4D9C00EC267}"/>
    <pc:docChg chg="undo custSel modSld">
      <pc:chgData name="Dr Richard Burton" userId="b6e8c661-9531-4e9a-ad34-c2392fecb079" providerId="ADAL" clId="{7574D299-5894-49EE-A369-B4D9C00EC267}" dt="2022-06-01T15:07:14.728" v="58" actId="1076"/>
      <pc:docMkLst>
        <pc:docMk/>
      </pc:docMkLst>
      <pc:sldChg chg="addSp modSp mod">
        <pc:chgData name="Dr Richard Burton" userId="b6e8c661-9531-4e9a-ad34-c2392fecb079" providerId="ADAL" clId="{7574D299-5894-49EE-A369-B4D9C00EC267}" dt="2022-06-01T15:03:33.176" v="12" actId="1076"/>
        <pc:sldMkLst>
          <pc:docMk/>
          <pc:sldMk cId="376832724" sldId="256"/>
        </pc:sldMkLst>
        <pc:spChg chg="mod">
          <ac:chgData name="Dr Richard Burton" userId="b6e8c661-9531-4e9a-ad34-c2392fecb079" providerId="ADAL" clId="{7574D299-5894-49EE-A369-B4D9C00EC267}" dt="2022-06-01T15:03:13.432" v="6" actId="20577"/>
          <ac:spMkLst>
            <pc:docMk/>
            <pc:sldMk cId="376832724" sldId="256"/>
            <ac:spMk id="2" creationId="{00000000-0000-0000-0000-000000000000}"/>
          </ac:spMkLst>
        </pc:spChg>
        <pc:picChg chg="add mod">
          <ac:chgData name="Dr Richard Burton" userId="b6e8c661-9531-4e9a-ad34-c2392fecb079" providerId="ADAL" clId="{7574D299-5894-49EE-A369-B4D9C00EC267}" dt="2022-06-01T15:03:21.237" v="8" actId="1076"/>
          <ac:picMkLst>
            <pc:docMk/>
            <pc:sldMk cId="376832724" sldId="256"/>
            <ac:picMk id="6" creationId="{98292AB4-E1CB-4A0A-9131-1ED2D1759E3C}"/>
          </ac:picMkLst>
        </pc:picChg>
        <pc:picChg chg="add mod">
          <ac:chgData name="Dr Richard Burton" userId="b6e8c661-9531-4e9a-ad34-c2392fecb079" providerId="ADAL" clId="{7574D299-5894-49EE-A369-B4D9C00EC267}" dt="2022-06-01T15:03:33.176" v="12" actId="1076"/>
          <ac:picMkLst>
            <pc:docMk/>
            <pc:sldMk cId="376832724" sldId="256"/>
            <ac:picMk id="7" creationId="{AD82F867-E74D-4F35-BCDC-7CC4C925C268}"/>
          </ac:picMkLst>
        </pc:picChg>
      </pc:sldChg>
      <pc:sldChg chg="addSp modSp mod">
        <pc:chgData name="Dr Richard Burton" userId="b6e8c661-9531-4e9a-ad34-c2392fecb079" providerId="ADAL" clId="{7574D299-5894-49EE-A369-B4D9C00EC267}" dt="2022-06-01T15:04:53.818" v="31" actId="1076"/>
        <pc:sldMkLst>
          <pc:docMk/>
          <pc:sldMk cId="3372359070" sldId="262"/>
        </pc:sldMkLst>
        <pc:picChg chg="add mod">
          <ac:chgData name="Dr Richard Burton" userId="b6e8c661-9531-4e9a-ad34-c2392fecb079" providerId="ADAL" clId="{7574D299-5894-49EE-A369-B4D9C00EC267}" dt="2022-06-01T15:04:47.188" v="29" actId="1076"/>
          <ac:picMkLst>
            <pc:docMk/>
            <pc:sldMk cId="3372359070" sldId="262"/>
            <ac:picMk id="5" creationId="{2B4FA40F-DB44-4991-B8C7-034220DA49A3}"/>
          </ac:picMkLst>
        </pc:picChg>
        <pc:picChg chg="add mod">
          <ac:chgData name="Dr Richard Burton" userId="b6e8c661-9531-4e9a-ad34-c2392fecb079" providerId="ADAL" clId="{7574D299-5894-49EE-A369-B4D9C00EC267}" dt="2022-06-01T15:04:53.818" v="31" actId="1076"/>
          <ac:picMkLst>
            <pc:docMk/>
            <pc:sldMk cId="3372359070" sldId="262"/>
            <ac:picMk id="6" creationId="{375344A7-B554-4959-A807-D63915F631CC}"/>
          </ac:picMkLst>
        </pc:picChg>
      </pc:sldChg>
      <pc:sldChg chg="addSp modSp mod">
        <pc:chgData name="Dr Richard Burton" userId="b6e8c661-9531-4e9a-ad34-c2392fecb079" providerId="ADAL" clId="{7574D299-5894-49EE-A369-B4D9C00EC267}" dt="2022-06-01T15:05:28.543" v="39" actId="1076"/>
        <pc:sldMkLst>
          <pc:docMk/>
          <pc:sldMk cId="1406118124" sldId="271"/>
        </pc:sldMkLst>
        <pc:picChg chg="add mod">
          <ac:chgData name="Dr Richard Burton" userId="b6e8c661-9531-4e9a-ad34-c2392fecb079" providerId="ADAL" clId="{7574D299-5894-49EE-A369-B4D9C00EC267}" dt="2022-06-01T15:05:21.538" v="37" actId="1076"/>
          <ac:picMkLst>
            <pc:docMk/>
            <pc:sldMk cId="1406118124" sldId="271"/>
            <ac:picMk id="4" creationId="{4FF17943-A451-4006-87C0-51889825397E}"/>
          </ac:picMkLst>
        </pc:picChg>
        <pc:picChg chg="add mod">
          <ac:chgData name="Dr Richard Burton" userId="b6e8c661-9531-4e9a-ad34-c2392fecb079" providerId="ADAL" clId="{7574D299-5894-49EE-A369-B4D9C00EC267}" dt="2022-06-01T15:05:28.543" v="39" actId="1076"/>
          <ac:picMkLst>
            <pc:docMk/>
            <pc:sldMk cId="1406118124" sldId="271"/>
            <ac:picMk id="5" creationId="{69CA1016-23D0-4ADD-ACD6-8C2DD6148803}"/>
          </ac:picMkLst>
        </pc:picChg>
      </pc:sldChg>
      <pc:sldChg chg="addSp modSp mod">
        <pc:chgData name="Dr Richard Burton" userId="b6e8c661-9531-4e9a-ad34-c2392fecb079" providerId="ADAL" clId="{7574D299-5894-49EE-A369-B4D9C00EC267}" dt="2022-06-01T15:05:10.746" v="35" actId="1076"/>
        <pc:sldMkLst>
          <pc:docMk/>
          <pc:sldMk cId="1226964168" sldId="274"/>
        </pc:sldMkLst>
        <pc:picChg chg="add mod">
          <ac:chgData name="Dr Richard Burton" userId="b6e8c661-9531-4e9a-ad34-c2392fecb079" providerId="ADAL" clId="{7574D299-5894-49EE-A369-B4D9C00EC267}" dt="2022-06-01T15:05:03.726" v="33" actId="1076"/>
          <ac:picMkLst>
            <pc:docMk/>
            <pc:sldMk cId="1226964168" sldId="274"/>
            <ac:picMk id="4" creationId="{0B314076-C6DC-448F-89CD-7FAF27FE068D}"/>
          </ac:picMkLst>
        </pc:picChg>
        <pc:picChg chg="add mod">
          <ac:chgData name="Dr Richard Burton" userId="b6e8c661-9531-4e9a-ad34-c2392fecb079" providerId="ADAL" clId="{7574D299-5894-49EE-A369-B4D9C00EC267}" dt="2022-06-01T15:05:10.746" v="35" actId="1076"/>
          <ac:picMkLst>
            <pc:docMk/>
            <pc:sldMk cId="1226964168" sldId="274"/>
            <ac:picMk id="5" creationId="{12527E7D-16A6-4AE5-95C3-3410B9B7C625}"/>
          </ac:picMkLst>
        </pc:picChg>
      </pc:sldChg>
      <pc:sldChg chg="addSp modSp mod">
        <pc:chgData name="Dr Richard Burton" userId="b6e8c661-9531-4e9a-ad34-c2392fecb079" providerId="ADAL" clId="{7574D299-5894-49EE-A369-B4D9C00EC267}" dt="2022-06-01T15:05:48.711" v="44" actId="1076"/>
        <pc:sldMkLst>
          <pc:docMk/>
          <pc:sldMk cId="2306174939" sldId="276"/>
        </pc:sldMkLst>
        <pc:graphicFrameChg chg="modGraphic">
          <ac:chgData name="Dr Richard Burton" userId="b6e8c661-9531-4e9a-ad34-c2392fecb079" providerId="ADAL" clId="{7574D299-5894-49EE-A369-B4D9C00EC267}" dt="2022-06-01T15:05:35.009" v="40" actId="14734"/>
          <ac:graphicFrameMkLst>
            <pc:docMk/>
            <pc:sldMk cId="2306174939" sldId="276"/>
            <ac:graphicFrameMk id="4" creationId="{00000000-0000-0000-0000-000000000000}"/>
          </ac:graphicFrameMkLst>
        </pc:graphicFrameChg>
        <pc:picChg chg="add mod">
          <ac:chgData name="Dr Richard Burton" userId="b6e8c661-9531-4e9a-ad34-c2392fecb079" providerId="ADAL" clId="{7574D299-5894-49EE-A369-B4D9C00EC267}" dt="2022-06-01T15:05:40.986" v="42" actId="1076"/>
          <ac:picMkLst>
            <pc:docMk/>
            <pc:sldMk cId="2306174939" sldId="276"/>
            <ac:picMk id="5" creationId="{FA172D75-BD63-4F00-B8E6-DFF4A5F82D20}"/>
          </ac:picMkLst>
        </pc:picChg>
        <pc:picChg chg="add mod">
          <ac:chgData name="Dr Richard Burton" userId="b6e8c661-9531-4e9a-ad34-c2392fecb079" providerId="ADAL" clId="{7574D299-5894-49EE-A369-B4D9C00EC267}" dt="2022-06-01T15:05:48.711" v="44" actId="1076"/>
          <ac:picMkLst>
            <pc:docMk/>
            <pc:sldMk cId="2306174939" sldId="276"/>
            <ac:picMk id="6" creationId="{D3F9A825-8383-4542-8341-BFC1E10150C0}"/>
          </ac:picMkLst>
        </pc:picChg>
      </pc:sldChg>
      <pc:sldChg chg="addSp modSp mod">
        <pc:chgData name="Dr Richard Burton" userId="b6e8c661-9531-4e9a-ad34-c2392fecb079" providerId="ADAL" clId="{7574D299-5894-49EE-A369-B4D9C00EC267}" dt="2022-06-01T15:07:14.728" v="58" actId="1076"/>
        <pc:sldMkLst>
          <pc:docMk/>
          <pc:sldMk cId="1692011850" sldId="277"/>
        </pc:sldMkLst>
        <pc:graphicFrameChg chg="mod modGraphic">
          <ac:chgData name="Dr Richard Burton" userId="b6e8c661-9531-4e9a-ad34-c2392fecb079" providerId="ADAL" clId="{7574D299-5894-49EE-A369-B4D9C00EC267}" dt="2022-06-01T15:07:14.728" v="58" actId="1076"/>
          <ac:graphicFrameMkLst>
            <pc:docMk/>
            <pc:sldMk cId="1692011850" sldId="277"/>
            <ac:graphicFrameMk id="5" creationId="{00000000-0000-0000-0000-000000000000}"/>
          </ac:graphicFrameMkLst>
        </pc:graphicFrameChg>
        <pc:picChg chg="add mod">
          <ac:chgData name="Dr Richard Burton" userId="b6e8c661-9531-4e9a-ad34-c2392fecb079" providerId="ADAL" clId="{7574D299-5894-49EE-A369-B4D9C00EC267}" dt="2022-06-01T15:06:00.411" v="46" actId="1076"/>
          <ac:picMkLst>
            <pc:docMk/>
            <pc:sldMk cId="1692011850" sldId="277"/>
            <ac:picMk id="3" creationId="{4574B8F5-CB6D-4DA8-BC81-ED8E2CEFEE7C}"/>
          </ac:picMkLst>
        </pc:picChg>
        <pc:picChg chg="add mod">
          <ac:chgData name="Dr Richard Burton" userId="b6e8c661-9531-4e9a-ad34-c2392fecb079" providerId="ADAL" clId="{7574D299-5894-49EE-A369-B4D9C00EC267}" dt="2022-06-01T15:06:10.423" v="48" actId="1076"/>
          <ac:picMkLst>
            <pc:docMk/>
            <pc:sldMk cId="1692011850" sldId="277"/>
            <ac:picMk id="4" creationId="{2161CD27-12B1-4394-B800-A0B96D9DC271}"/>
          </ac:picMkLst>
        </pc:picChg>
      </pc:sldChg>
      <pc:sldChg chg="addSp modSp mod">
        <pc:chgData name="Dr Richard Burton" userId="b6e8c661-9531-4e9a-ad34-c2392fecb079" providerId="ADAL" clId="{7574D299-5894-49EE-A369-B4D9C00EC267}" dt="2022-06-01T15:03:51.417" v="16" actId="1076"/>
        <pc:sldMkLst>
          <pc:docMk/>
          <pc:sldMk cId="2792680873" sldId="278"/>
        </pc:sldMkLst>
        <pc:picChg chg="add mod">
          <ac:chgData name="Dr Richard Burton" userId="b6e8c661-9531-4e9a-ad34-c2392fecb079" providerId="ADAL" clId="{7574D299-5894-49EE-A369-B4D9C00EC267}" dt="2022-06-01T15:03:44.510" v="14" actId="1076"/>
          <ac:picMkLst>
            <pc:docMk/>
            <pc:sldMk cId="2792680873" sldId="278"/>
            <ac:picMk id="9" creationId="{C08B4A53-FFDA-4E7D-8332-97E7B9BD9ABA}"/>
          </ac:picMkLst>
        </pc:picChg>
        <pc:picChg chg="add mod">
          <ac:chgData name="Dr Richard Burton" userId="b6e8c661-9531-4e9a-ad34-c2392fecb079" providerId="ADAL" clId="{7574D299-5894-49EE-A369-B4D9C00EC267}" dt="2022-06-01T15:03:51.417" v="16" actId="1076"/>
          <ac:picMkLst>
            <pc:docMk/>
            <pc:sldMk cId="2792680873" sldId="278"/>
            <ac:picMk id="16" creationId="{C36D790D-C217-4DB8-9EB4-C5E5E37C94AD}"/>
          </ac:picMkLst>
        </pc:picChg>
      </pc:sldChg>
      <pc:sldChg chg="addSp modSp mod">
        <pc:chgData name="Dr Richard Burton" userId="b6e8c661-9531-4e9a-ad34-c2392fecb079" providerId="ADAL" clId="{7574D299-5894-49EE-A369-B4D9C00EC267}" dt="2022-06-01T15:04:09.545" v="20" actId="1076"/>
        <pc:sldMkLst>
          <pc:docMk/>
          <pc:sldMk cId="3160864039" sldId="279"/>
        </pc:sldMkLst>
        <pc:picChg chg="add mod">
          <ac:chgData name="Dr Richard Burton" userId="b6e8c661-9531-4e9a-ad34-c2392fecb079" providerId="ADAL" clId="{7574D299-5894-49EE-A369-B4D9C00EC267}" dt="2022-06-01T15:04:01.827" v="18" actId="1076"/>
          <ac:picMkLst>
            <pc:docMk/>
            <pc:sldMk cId="3160864039" sldId="279"/>
            <ac:picMk id="7" creationId="{0941F667-60BF-485A-A70A-4C218502991D}"/>
          </ac:picMkLst>
        </pc:picChg>
        <pc:picChg chg="add mod">
          <ac:chgData name="Dr Richard Burton" userId="b6e8c661-9531-4e9a-ad34-c2392fecb079" providerId="ADAL" clId="{7574D299-5894-49EE-A369-B4D9C00EC267}" dt="2022-06-01T15:04:09.545" v="20" actId="1076"/>
          <ac:picMkLst>
            <pc:docMk/>
            <pc:sldMk cId="3160864039" sldId="279"/>
            <ac:picMk id="8" creationId="{D0C27B69-6752-4496-876E-1619ED620613}"/>
          </ac:picMkLst>
        </pc:picChg>
      </pc:sldChg>
      <pc:sldChg chg="addSp modSp mod">
        <pc:chgData name="Dr Richard Burton" userId="b6e8c661-9531-4e9a-ad34-c2392fecb079" providerId="ADAL" clId="{7574D299-5894-49EE-A369-B4D9C00EC267}" dt="2022-06-01T15:04:35.922" v="27" actId="1076"/>
        <pc:sldMkLst>
          <pc:docMk/>
          <pc:sldMk cId="3912793514" sldId="280"/>
        </pc:sldMkLst>
        <pc:spChg chg="mod">
          <ac:chgData name="Dr Richard Burton" userId="b6e8c661-9531-4e9a-ad34-c2392fecb079" providerId="ADAL" clId="{7574D299-5894-49EE-A369-B4D9C00EC267}" dt="2022-06-01T15:04:23.476" v="24" actId="27636"/>
          <ac:spMkLst>
            <pc:docMk/>
            <pc:sldMk cId="3912793514" sldId="280"/>
            <ac:spMk id="5" creationId="{00000000-0000-0000-0000-000000000000}"/>
          </ac:spMkLst>
        </pc:spChg>
        <pc:picChg chg="add mod">
          <ac:chgData name="Dr Richard Burton" userId="b6e8c661-9531-4e9a-ad34-c2392fecb079" providerId="ADAL" clId="{7574D299-5894-49EE-A369-B4D9C00EC267}" dt="2022-06-01T15:04:35.922" v="27" actId="1076"/>
          <ac:picMkLst>
            <pc:docMk/>
            <pc:sldMk cId="3912793514" sldId="280"/>
            <ac:picMk id="7" creationId="{A8316634-5E79-4557-B50F-ED0BE0AA7294}"/>
          </ac:picMkLst>
        </pc:picChg>
        <pc:picChg chg="add mod">
          <ac:chgData name="Dr Richard Burton" userId="b6e8c661-9531-4e9a-ad34-c2392fecb079" providerId="ADAL" clId="{7574D299-5894-49EE-A369-B4D9C00EC267}" dt="2022-06-01T15:04:33.567" v="26" actId="1076"/>
          <ac:picMkLst>
            <pc:docMk/>
            <pc:sldMk cId="3912793514" sldId="280"/>
            <ac:picMk id="8" creationId="{0B928DD8-9774-40C7-A4AB-0690A1E98EB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D0C7F-1B6F-41AC-9763-D39F0738F0D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10971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10971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467C8-AA51-4DC7-AD07-E4DC38695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583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45200-F06B-481A-A032-32189846F47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8713" y="1225550"/>
            <a:ext cx="4411662" cy="3308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8050"/>
            <a:ext cx="5335588" cy="38592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10688"/>
            <a:ext cx="288925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310688"/>
            <a:ext cx="288925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F6E8B-E9B2-424F-8448-328C300D2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970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Part 4 – Mandatory licensing scheme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F6E8B-E9B2-424F-8448-328C300D21E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350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DD018-2122-4BAB-A8F6-86045390526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15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5825" y="736600"/>
            <a:ext cx="2952750" cy="221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09" y="2885183"/>
            <a:ext cx="5335270" cy="6182421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+mj-lt"/>
              <a:buNone/>
            </a:pPr>
            <a:endParaRPr lang="en-GB" sz="1200" b="0" baseline="0" dirty="0"/>
          </a:p>
          <a:p>
            <a:pPr marL="0" indent="0">
              <a:lnSpc>
                <a:spcPct val="150000"/>
              </a:lnSpc>
              <a:buFont typeface="+mj-lt"/>
              <a:buNone/>
            </a:pPr>
            <a:endParaRPr lang="en-GB" sz="1200" b="0" baseline="0" dirty="0"/>
          </a:p>
          <a:p>
            <a:pPr marL="0" indent="0">
              <a:lnSpc>
                <a:spcPct val="150000"/>
              </a:lnSpc>
              <a:buFont typeface="+mj-lt"/>
              <a:buNone/>
            </a:pPr>
            <a:r>
              <a:rPr lang="en-GB" sz="1200" b="0" baseline="0" dirty="0"/>
              <a:t>‘Not more than 7 days’</a:t>
            </a:r>
          </a:p>
          <a:p>
            <a:pPr marL="0" indent="0">
              <a:lnSpc>
                <a:spcPct val="150000"/>
              </a:lnSpc>
              <a:buFont typeface="+mj-lt"/>
              <a:buNone/>
            </a:pPr>
            <a:r>
              <a:rPr lang="en-GB" sz="1200" b="0" baseline="0" dirty="0"/>
              <a:t>Licence criteria – demonstration of knowledge and a fee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C761C-EF3E-4BA3-B9D7-247D4E68B41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835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5825" y="736600"/>
            <a:ext cx="2952750" cy="221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09" y="2885183"/>
            <a:ext cx="5335270" cy="6182421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+mj-lt"/>
              <a:buNone/>
            </a:pPr>
            <a:r>
              <a:rPr lang="en-GB" sz="1200" b="0" dirty="0"/>
              <a:t>Guidance will be provided on compliance for both the practitioner and LA.</a:t>
            </a:r>
          </a:p>
          <a:p>
            <a:pPr marL="0" indent="0">
              <a:lnSpc>
                <a:spcPct val="150000"/>
              </a:lnSpc>
              <a:buFont typeface="+mj-lt"/>
              <a:buNone/>
            </a:pPr>
            <a:r>
              <a:rPr lang="en-GB" sz="1200" b="0" dirty="0"/>
              <a:t>Present or could present</a:t>
            </a:r>
          </a:p>
          <a:p>
            <a:pPr marL="0" indent="0">
              <a:lnSpc>
                <a:spcPct val="150000"/>
              </a:lnSpc>
              <a:buFont typeface="+mj-lt"/>
              <a:buNone/>
            </a:pPr>
            <a:r>
              <a:rPr lang="en-GB" sz="1200" b="0" dirty="0"/>
              <a:t>LAs have agreed to work to a national</a:t>
            </a:r>
            <a:r>
              <a:rPr lang="en-GB" sz="1200" b="0" baseline="0" dirty="0"/>
              <a:t> register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C761C-EF3E-4BA3-B9D7-247D4E68B41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006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Much stricter enforcement powers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F6E8B-E9B2-424F-8448-328C300D21E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30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60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67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64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12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28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17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41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50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12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89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A3A3-DD72-4B06-A178-E41205745C5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7027-23B6-4B66-AF9A-36C8AC5CE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83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EA3A3-DD72-4B06-A178-E41205745C5C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77027-23B6-4B66-AF9A-36C8AC5CE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59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cid:image001.jpg@01D85579.79AF3940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tiff"/><Relationship Id="rId11" Type="http://schemas.openxmlformats.org/officeDocument/2006/relationships/image" Target="../media/image3.jpeg"/><Relationship Id="rId5" Type="http://schemas.openxmlformats.org/officeDocument/2006/relationships/image" Target="../media/image6.jpeg"/><Relationship Id="rId10" Type="http://schemas.openxmlformats.org/officeDocument/2006/relationships/image" Target="cid:image001.jpg@01D85579.79AF3940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cid:image001.jpg@01D85579.79AF3940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cid:image001.jpg@01D85579.79AF3940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cid:image001.jpg@01D85579.79AF394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85579.79AF394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85579.79AF394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85579.79AF394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85579.79AF394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3200" b="1" dirty="0"/>
              <a:t>Section 6: Legal requirements for special procedures practitioners and business owners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32856"/>
            <a:ext cx="3024336" cy="430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499992" y="2060848"/>
            <a:ext cx="3888432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1800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98292AB4-E1CB-4A0A-9131-1ED2D1759E3C}"/>
              </a:ext>
            </a:extLst>
          </p:cNvPr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4541" y="620688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RSPH_M_4C">
            <a:extLst>
              <a:ext uri="{FF2B5EF4-FFF2-40B4-BE49-F238E27FC236}">
                <a16:creationId xmlns:a16="http://schemas.microsoft.com/office/drawing/2014/main" id="{AD82F867-E74D-4F35-BCDC-7CC4C925C268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14104" y="620688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83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7"/>
            <a:ext cx="8712968" cy="1357953"/>
          </a:xfrm>
        </p:spPr>
        <p:txBody>
          <a:bodyPr>
            <a:normAutofit/>
          </a:bodyPr>
          <a:lstStyle/>
          <a:p>
            <a:r>
              <a:rPr lang="en-GB" sz="2800" b="1" dirty="0"/>
              <a:t>Special Procedures designated under the Act 2017</a:t>
            </a:r>
            <a:br>
              <a:rPr lang="en-GB" sz="2800" b="1" dirty="0"/>
            </a:br>
            <a:r>
              <a:rPr lang="en-GB" sz="2200" b="1" dirty="0">
                <a:solidFill>
                  <a:srgbClr val="FF0000"/>
                </a:solidFill>
              </a:rPr>
              <a:t>Tattooing – body piercing – electrolysis - acupuncture</a:t>
            </a:r>
          </a:p>
        </p:txBody>
      </p:sp>
      <p:pic>
        <p:nvPicPr>
          <p:cNvPr id="10" name="Picture 3" descr="\\HBA97.hf.wales.gov.uk\Citrix_Folders\JonesS058\Desktop\iStock-11452276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79155"/>
            <a:ext cx="2663731" cy="202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280" y="2212551"/>
            <a:ext cx="1907561" cy="2016224"/>
          </a:xfrm>
          <a:prstGeom prst="rect">
            <a:avLst/>
          </a:prstGeom>
        </p:spPr>
      </p:pic>
      <p:pic>
        <p:nvPicPr>
          <p:cNvPr id="12" name="Picture 2" descr="Tattoo Artist, Tatoo, Drawi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31" y="1932955"/>
            <a:ext cx="2296880" cy="194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U:\DefaultHome\Objects\pierce.t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520" y="4808736"/>
            <a:ext cx="1551462" cy="155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U:\DefaultHome\Objects\helix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266" y="4412107"/>
            <a:ext cx="2440337" cy="214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39" y="4626051"/>
            <a:ext cx="2506264" cy="1916832"/>
          </a:xfrm>
          <a:prstGeom prst="rect">
            <a:avLst/>
          </a:prstGeom>
        </p:spPr>
      </p:pic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C08B4A53-FFDA-4E7D-8332-97E7B9BD9ABA}"/>
              </a:ext>
            </a:extLst>
          </p:cNvPr>
          <p:cNvPicPr>
            <a:picLocks noChangeAspect="1"/>
          </p:cNvPicPr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8696" y="615158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RSPH_M_4C">
            <a:extLst>
              <a:ext uri="{FF2B5EF4-FFF2-40B4-BE49-F238E27FC236}">
                <a16:creationId xmlns:a16="http://schemas.microsoft.com/office/drawing/2014/main" id="{C36D790D-C217-4DB8-9EB4-C5E5E37C94AD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43840" y="615158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268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23322"/>
            <a:ext cx="6408712" cy="5346037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 year or 7 day licence</a:t>
            </a:r>
          </a:p>
          <a:p>
            <a:pPr lvl="1"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 will be required to have a licence whether you operate a business or not</a:t>
            </a:r>
          </a:p>
          <a:p>
            <a:pPr lvl="1"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 only need one licence to operate anywhere in Wales</a:t>
            </a:r>
          </a:p>
          <a:p>
            <a:pPr lvl="1"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 will be required to demonstrate a knowledge of</a:t>
            </a:r>
          </a:p>
          <a:p>
            <a:pPr lvl="2"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Infection control</a:t>
            </a:r>
          </a:p>
          <a:p>
            <a:pPr lvl="2"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First aid </a:t>
            </a:r>
          </a:p>
          <a:p>
            <a:pPr lvl="2"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Requirements of the Act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When you submit an application you will need to submit your infection control certificate and an application fee</a:t>
            </a:r>
          </a:p>
          <a:p>
            <a:pPr lvl="1"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licence conditions will be commensurate with risk of the procedure </a:t>
            </a:r>
          </a:p>
          <a:p>
            <a:pPr lvl="1"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251520" y="44624"/>
            <a:ext cx="8229600" cy="12961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GB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the law say for practitioners?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7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undertake a designated special procedure in Wales you will need a licence</a:t>
            </a:r>
            <a:br>
              <a:rPr lang="en-GB" sz="27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27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132856"/>
            <a:ext cx="1813986" cy="258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0941F667-60BF-485A-A70A-4C218502991D}"/>
              </a:ext>
            </a:extLst>
          </p:cNvPr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61459" y="126595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RSPH_M_4C">
            <a:extLst>
              <a:ext uri="{FF2B5EF4-FFF2-40B4-BE49-F238E27FC236}">
                <a16:creationId xmlns:a16="http://schemas.microsoft.com/office/drawing/2014/main" id="{D0C27B69-6752-4496-876E-1619ED620613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97186" y="238990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086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6264696" cy="43924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premises where you operate from will need to be approved</a:t>
            </a:r>
          </a:p>
          <a:p>
            <a:pPr lvl="1"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Set of criteria which the premises must comply before approval authorised</a:t>
            </a:r>
          </a:p>
          <a:p>
            <a:pPr lvl="1"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Criteria will be commensurate with risk</a:t>
            </a:r>
          </a:p>
          <a:p>
            <a:pPr lvl="1"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‘Premises’ includes domestic premises, tent, commercial building</a:t>
            </a:r>
          </a:p>
          <a:p>
            <a:pPr lvl="1"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special procedures register required to be maintained by local authorities</a:t>
            </a:r>
          </a:p>
          <a:p>
            <a:pPr>
              <a:defRPr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323528" y="260648"/>
            <a:ext cx="8229600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GB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the law say about </a:t>
            </a:r>
            <a:br>
              <a:rPr lang="en-GB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premises?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944" y="1725986"/>
            <a:ext cx="1700313" cy="2423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A8316634-5E79-4557-B50F-ED0BE0AA7294}"/>
              </a:ext>
            </a:extLst>
          </p:cNvPr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54501" y="380936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RSPH_M_4C">
            <a:extLst>
              <a:ext uri="{FF2B5EF4-FFF2-40B4-BE49-F238E27FC236}">
                <a16:creationId xmlns:a16="http://schemas.microsoft.com/office/drawing/2014/main" id="{0B928DD8-9774-40C7-A4AB-0690A1E98EBE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4488" y="380936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279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GB" sz="3200" b="1" dirty="0"/>
              <a:t>Enforcement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Licences and approval will be revoked where non compliance of conditions present a significant risk of harm to human health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Prosecution by the local authority, unlimited fines</a:t>
            </a:r>
          </a:p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 practitioner operating without a licence will be liable to an unlimited fine (on summary conviction)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Service of legal notices – ‘Stop’ notices and RANs (Remedial Action notices)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2B4FA40F-DB44-4991-B8C7-034220DA49A3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11560" y="476672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RSPH_M_4C">
            <a:extLst>
              <a:ext uri="{FF2B5EF4-FFF2-40B4-BE49-F238E27FC236}">
                <a16:creationId xmlns:a16="http://schemas.microsoft.com/office/drawing/2014/main" id="{375344A7-B554-4959-A807-D63915F631C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83800" y="532869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2359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Summary(1)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5472608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/>
              <a:t>Designated Special Procedures (S.57)</a:t>
            </a:r>
          </a:p>
          <a:p>
            <a:r>
              <a:rPr lang="en-GB" sz="2800" dirty="0"/>
              <a:t>Licence Criteria</a:t>
            </a:r>
          </a:p>
          <a:p>
            <a:pPr lvl="1"/>
            <a:r>
              <a:rPr lang="en-GB" sz="2400" dirty="0"/>
              <a:t>Application fee</a:t>
            </a:r>
          </a:p>
          <a:p>
            <a:pPr lvl="1"/>
            <a:r>
              <a:rPr lang="en-GB" sz="2400" dirty="0"/>
              <a:t>Infection control certificate</a:t>
            </a:r>
          </a:p>
          <a:p>
            <a:r>
              <a:rPr lang="en-GB" sz="2800" dirty="0"/>
              <a:t>Demonstrate knowledge of</a:t>
            </a:r>
          </a:p>
          <a:p>
            <a:pPr lvl="1"/>
            <a:r>
              <a:rPr lang="en-GB" sz="2400" u="sng" dirty="0"/>
              <a:t>Infection control </a:t>
            </a:r>
            <a:r>
              <a:rPr lang="en-GB" sz="2400" dirty="0"/>
              <a:t>and </a:t>
            </a:r>
            <a:r>
              <a:rPr lang="en-GB" sz="2400" u="sng" dirty="0"/>
              <a:t>first aid </a:t>
            </a:r>
            <a:r>
              <a:rPr lang="en-GB" sz="2400" dirty="0"/>
              <a:t>in context of the special procedure practised</a:t>
            </a:r>
          </a:p>
          <a:p>
            <a:pPr lvl="1"/>
            <a:r>
              <a:rPr lang="en-GB" sz="2400" u="sng" dirty="0"/>
              <a:t>Duties imposed under the Act</a:t>
            </a:r>
          </a:p>
          <a:p>
            <a:r>
              <a:rPr lang="en-GB" sz="2800" dirty="0"/>
              <a:t>Individual Licence</a:t>
            </a:r>
          </a:p>
          <a:p>
            <a:pPr lvl="1"/>
            <a:r>
              <a:rPr lang="en-GB" sz="2400" dirty="0"/>
              <a:t>Duration</a:t>
            </a:r>
          </a:p>
          <a:p>
            <a:pPr lvl="1"/>
            <a:r>
              <a:rPr lang="en-GB" sz="2400" dirty="0"/>
              <a:t>Variation </a:t>
            </a:r>
          </a:p>
          <a:p>
            <a:r>
              <a:rPr lang="en-GB" sz="2800" dirty="0"/>
              <a:t>Premise Approval Certificate</a:t>
            </a:r>
          </a:p>
          <a:p>
            <a:pPr lvl="1"/>
            <a:r>
              <a:rPr lang="en-GB" sz="2400" dirty="0"/>
              <a:t>Criteria and conditions</a:t>
            </a:r>
          </a:p>
          <a:p>
            <a:pPr marL="0" indent="0">
              <a:buNone/>
            </a:pPr>
            <a:endParaRPr lang="en-GB" sz="2800" dirty="0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0B314076-C6DC-448F-89CD-7FAF27FE068D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97361" y="530463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RSPH_M_4C">
            <a:extLst>
              <a:ext uri="{FF2B5EF4-FFF2-40B4-BE49-F238E27FC236}">
                <a16:creationId xmlns:a16="http://schemas.microsoft.com/office/drawing/2014/main" id="{12527E7D-16A6-4AE5-95C3-3410B9B7C62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530463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6964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3200" b="1" dirty="0"/>
              <a:t>Summary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GB" dirty="0"/>
              <a:t>Summary conviction</a:t>
            </a:r>
          </a:p>
          <a:p>
            <a:pPr lvl="1"/>
            <a:r>
              <a:rPr lang="en-GB" dirty="0"/>
              <a:t>Following successful prosecution unlimited fines</a:t>
            </a:r>
          </a:p>
          <a:p>
            <a:r>
              <a:rPr lang="en-GB" dirty="0"/>
              <a:t>Offences </a:t>
            </a:r>
          </a:p>
          <a:p>
            <a:pPr lvl="1"/>
            <a:r>
              <a:rPr lang="en-GB" dirty="0"/>
              <a:t>Operating without a licence</a:t>
            </a:r>
          </a:p>
          <a:p>
            <a:pPr lvl="1"/>
            <a:r>
              <a:rPr lang="en-GB" dirty="0"/>
              <a:t>Operating from a premises that doesn’t have an a premises approval certificate</a:t>
            </a:r>
          </a:p>
          <a:p>
            <a:r>
              <a:rPr lang="en-GB" dirty="0"/>
              <a:t>Legal notices</a:t>
            </a:r>
          </a:p>
          <a:p>
            <a:pPr lvl="1"/>
            <a:r>
              <a:rPr lang="en-GB" dirty="0"/>
              <a:t>Stop notice</a:t>
            </a:r>
          </a:p>
          <a:p>
            <a:pPr lvl="1"/>
            <a:r>
              <a:rPr lang="en-GB" dirty="0"/>
              <a:t>RAN – remedial action notice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FF17943-A451-4006-87C0-51889825397E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06896" y="494459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RSPH_M_4C">
            <a:extLst>
              <a:ext uri="{FF2B5EF4-FFF2-40B4-BE49-F238E27FC236}">
                <a16:creationId xmlns:a16="http://schemas.microsoft.com/office/drawing/2014/main" id="{69CA1016-23D0-4ADD-ACD6-8C2DD614880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05777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611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3200" b="1" dirty="0"/>
              <a:t>True or False Quiz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842551"/>
              </p:ext>
            </p:extLst>
          </p:nvPr>
        </p:nvGraphicFramePr>
        <p:xfrm>
          <a:off x="457200" y="789857"/>
          <a:ext cx="8229600" cy="6038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1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8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True/False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Designated special procedures include</a:t>
                      </a:r>
                      <a:r>
                        <a:rPr lang="en-GB" baseline="0" dirty="0"/>
                        <a:t> tattooing, body piercing, laser removal and acupuncture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8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To</a:t>
                      </a:r>
                      <a:r>
                        <a:rPr lang="en-GB" baseline="0" dirty="0"/>
                        <a:t> perform a designated special procedure in Wales an individual must have a licence whether or not he operates as a business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Premises includes</a:t>
                      </a:r>
                      <a:r>
                        <a:rPr lang="en-GB" baseline="0" dirty="0"/>
                        <a:t> any place or temporary structure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An individual licence can be for a duration</a:t>
                      </a:r>
                      <a:r>
                        <a:rPr lang="en-GB" baseline="0" dirty="0"/>
                        <a:t> of 3 years or not more than 7 days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7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To apply</a:t>
                      </a:r>
                      <a:r>
                        <a:rPr lang="en-GB" baseline="0" dirty="0"/>
                        <a:t> for an individual licence a</a:t>
                      </a:r>
                      <a:r>
                        <a:rPr lang="en-GB" dirty="0"/>
                        <a:t> practitioner is required to demonstrate</a:t>
                      </a:r>
                      <a:r>
                        <a:rPr lang="en-GB" baseline="0" dirty="0"/>
                        <a:t> a knowledge of infection control, first aid and customer service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0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On summary</a:t>
                      </a:r>
                      <a:r>
                        <a:rPr lang="en-GB" baseline="0" dirty="0"/>
                        <a:t> conviction, a practitioner will be liable to a fine of £5,000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0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An applicant</a:t>
                      </a:r>
                      <a:r>
                        <a:rPr lang="en-GB" baseline="0" dirty="0"/>
                        <a:t> applying for a Premises Approval Certificate must include an application fee with the submission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0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Local authorities</a:t>
                      </a:r>
                      <a:r>
                        <a:rPr lang="en-GB" baseline="0" dirty="0"/>
                        <a:t> are required to keep a register of licensed practitioners and approval premises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FA172D75-BD63-4F00-B8E6-DFF4A5F82D20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57200" y="451402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RSPH_M_4C">
            <a:extLst>
              <a:ext uri="{FF2B5EF4-FFF2-40B4-BE49-F238E27FC236}">
                <a16:creationId xmlns:a16="http://schemas.microsoft.com/office/drawing/2014/main" id="{D3F9A825-8383-4542-8341-BFC1E10150C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477948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6174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449403"/>
              </p:ext>
            </p:extLst>
          </p:nvPr>
        </p:nvGraphicFramePr>
        <p:xfrm>
          <a:off x="251520" y="862333"/>
          <a:ext cx="8445624" cy="5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0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True/False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Designated special procedures include</a:t>
                      </a:r>
                      <a:r>
                        <a:rPr lang="en-GB" baseline="0" dirty="0"/>
                        <a:t> tattooing, body piercing, laser removal and acupuncture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8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To</a:t>
                      </a:r>
                      <a:r>
                        <a:rPr lang="en-GB" baseline="0" dirty="0"/>
                        <a:t> perform a designated special procedure in Wales an individual must have a licence whether or not he operates as a business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1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Premises includes</a:t>
                      </a:r>
                      <a:r>
                        <a:rPr lang="en-GB" baseline="0" dirty="0"/>
                        <a:t> any place or temporary structure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An individual licence can be for a duration</a:t>
                      </a:r>
                      <a:r>
                        <a:rPr lang="en-GB" baseline="0" dirty="0"/>
                        <a:t> of 3 years or not more than 7 days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7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To apply</a:t>
                      </a:r>
                      <a:r>
                        <a:rPr lang="en-GB" baseline="0" dirty="0"/>
                        <a:t> for an individual licence a</a:t>
                      </a:r>
                      <a:r>
                        <a:rPr lang="en-GB" dirty="0"/>
                        <a:t> practitioner is required to demonstrate</a:t>
                      </a:r>
                      <a:r>
                        <a:rPr lang="en-GB" baseline="0" dirty="0"/>
                        <a:t> a knowledge of infection control, first aid and customer service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7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On summary</a:t>
                      </a:r>
                      <a:r>
                        <a:rPr lang="en-GB" baseline="0" dirty="0"/>
                        <a:t> conviction, a practitioner will be liable to a fine of £5,000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0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An applicant</a:t>
                      </a:r>
                      <a:r>
                        <a:rPr lang="en-GB" baseline="0" dirty="0"/>
                        <a:t> applying for a Premises Approval Certificate must include an application fee with the submission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0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Local authorities</a:t>
                      </a:r>
                      <a:r>
                        <a:rPr lang="en-GB" baseline="0" dirty="0"/>
                        <a:t> are required to keep a register of licensed practitioners and approval premises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4574B8F5-CB6D-4DA8-BC81-ED8E2CEFEE7C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3528" y="379452"/>
            <a:ext cx="426085" cy="33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RSPH_M_4C">
            <a:extLst>
              <a:ext uri="{FF2B5EF4-FFF2-40B4-BE49-F238E27FC236}">
                <a16:creationId xmlns:a16="http://schemas.microsoft.com/office/drawing/2014/main" id="{2161CD27-12B1-4394-B800-A0B96D9DC27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322619"/>
            <a:ext cx="548640" cy="22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2011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FF3C5B18883D4E21973B57C2EEED7FD1" version="1.0.0">
  <systemFields>
    <field name="Objective-Id">
      <value order="0">A28047717</value>
    </field>
    <field name="Objective-Title">
      <value order="0">Unit 6 Legal Requirements (Wales)</value>
    </field>
    <field name="Objective-Description">
      <value order="0"/>
    </field>
    <field name="Objective-CreationStamp">
      <value order="0">2019-11-07T11:21:46Z</value>
    </field>
    <field name="Objective-IsApproved">
      <value order="0">false</value>
    </field>
    <field name="Objective-IsPublished">
      <value order="0">true</value>
    </field>
    <field name="Objective-DatePublished">
      <value order="0">2022-05-17T14:10:01Z</value>
    </field>
    <field name="Objective-ModificationStamp">
      <value order="0">2022-05-17T14:10:01Z</value>
    </field>
    <field name="Objective-Owner">
      <value order="0">Jones, Sarah (HSS - DHP - Public Health Protection)</value>
    </field>
    <field name="Objective-Path">
      <value order="0">Objective Global Folder:Business File Plan:WG Organisational Groups:NEW - Post April 2022 - Health &amp; Social Services:HSS Population Health DIrectorate / Chief Medical Officer:Health &amp; Social Services (HSS) - DPH - Public Health:1 - Save:3 - PH(W) Act:Intimate Piercing &amp; Special Procedures:PH(W) Act 2017 - (4) Special Procedures - Implementation:Special Procedures - Implementation - Part 4 of PH(W) Act - 2018-2023 - IPC Training Pack - Communicable Disease:Outcome 2_Understand how Infectious and Non Infectious hazards can be controlled</value>
    </field>
    <field name="Objective-Parent">
      <value order="0">Outcome 2_Understand how Infectious and Non Infectious hazards can be controlled</value>
    </field>
    <field name="Objective-State">
      <value order="0">Published</value>
    </field>
    <field name="Objective-VersionId">
      <value order="0">vA78091191</value>
    </field>
    <field name="Objective-Version">
      <value order="0">8.0</value>
    </field>
    <field name="Objective-VersionNumber">
      <value order="0">9</value>
    </field>
    <field name="Objective-VersionComment">
      <value order="0"/>
    </field>
    <field name="Objective-FileNumber">
      <value order="0">qA1387614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Date Acquired">
        <value order="0"/>
      </field>
      <field name="Objective-Official Translation">
        <value order="0"/>
      </field>
      <field name="Objective-Connect Creator">
        <value order="0"/>
      </field>
    </catalogue>
  </catalogues>
</metadat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3ee3d65e-b85e-4e51-8809-f3a27b953a06" xsi:nil="true"/>
    <lcf76f155ced4ddcb4097134ff3c332f xmlns="0aab2d07-d61b-45fc-b18f-996393506ade">
      <Terms xmlns="http://schemas.microsoft.com/office/infopath/2007/PartnerControls"/>
    </lcf76f155ced4ddcb4097134ff3c332f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BDEE3C36E8D84981D08AFFDD16ABFE" ma:contentTypeVersion="18" ma:contentTypeDescription="Create a new document." ma:contentTypeScope="" ma:versionID="aa449bf66ab2643ad34344af04acf133">
  <xsd:schema xmlns:xsd="http://www.w3.org/2001/XMLSchema" xmlns:xs="http://www.w3.org/2001/XMLSchema" xmlns:p="http://schemas.microsoft.com/office/2006/metadata/properties" xmlns:ns1="http://schemas.microsoft.com/sharepoint/v3" xmlns:ns2="0aab2d07-d61b-45fc-b18f-996393506ade" xmlns:ns3="3ee3d65e-b85e-4e51-8809-f3a27b953a06" targetNamespace="http://schemas.microsoft.com/office/2006/metadata/properties" ma:root="true" ma:fieldsID="7f453fe0d3df6bfcb467ddb841fc5548" ns1:_="" ns2:_="" ns3:_="">
    <xsd:import namespace="http://schemas.microsoft.com/sharepoint/v3"/>
    <xsd:import namespace="0aab2d07-d61b-45fc-b18f-996393506ade"/>
    <xsd:import namespace="3ee3d65e-b85e-4e51-8809-f3a27b953a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b2d07-d61b-45fc-b18f-996393506a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9a152e5-a6a5-4cc5-b924-27fb85a4ff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3d65e-b85e-4e51-8809-f3a27b953a0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8b81f54-40e0-42ee-955b-b3d7f92fc6fb}" ma:internalName="TaxCatchAll" ma:showField="CatchAllData" ma:web="3ee3d65e-b85e-4e51-8809-f3a27b953a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customXml/itemProps2.xml><?xml version="1.0" encoding="utf-8"?>
<ds:datastoreItem xmlns:ds="http://schemas.openxmlformats.org/officeDocument/2006/customXml" ds:itemID="{536E136A-077C-4542-A4C7-F36B3B38D4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1EA162-E522-4D7D-9BF2-867BF1871EDE}">
  <ds:schemaRefs>
    <ds:schemaRef ds:uri="http://schemas.microsoft.com/office/2006/metadata/properties"/>
    <ds:schemaRef ds:uri="http://schemas.microsoft.com/office/infopath/2007/PartnerControls"/>
    <ds:schemaRef ds:uri="9a8c0acb-77cb-4fbb-80b5-49b56be06be8"/>
    <ds:schemaRef ds:uri="60dc491b-5a0b-4b91-810f-cfec269aaa06"/>
  </ds:schemaRefs>
</ds:datastoreItem>
</file>

<file path=customXml/itemProps4.xml><?xml version="1.0" encoding="utf-8"?>
<ds:datastoreItem xmlns:ds="http://schemas.openxmlformats.org/officeDocument/2006/customXml" ds:itemID="{A89CA392-38CE-4DED-9515-D5435BEB8971}"/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668</Words>
  <Application>Microsoft Office PowerPoint</Application>
  <PresentationFormat>On-screen Show (4:3)</PresentationFormat>
  <Paragraphs>97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Section 6: Legal requirements for special procedures practitioners and business owners</vt:lpstr>
      <vt:lpstr>Special Procedures designated under the Act 2017 Tattooing – body piercing – electrolysis - acupuncture</vt:lpstr>
      <vt:lpstr>What does the law say for practitioners?  If you undertake a designated special procedure in Wales you will need a licence </vt:lpstr>
      <vt:lpstr>What does the law say about  premises?</vt:lpstr>
      <vt:lpstr>Enforcement</vt:lpstr>
      <vt:lpstr>Summary(1)</vt:lpstr>
      <vt:lpstr>Summary (2)</vt:lpstr>
      <vt:lpstr>True or False Quiz</vt:lpstr>
      <vt:lpstr>PowerPoint Presentation</vt:lpstr>
    </vt:vector>
  </TitlesOfParts>
  <Company>Welsh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Fellows, Carl (Admin)</dc:creator>
  <cp:lastModifiedBy>Dr Richard Burton</cp:lastModifiedBy>
  <cp:revision>73</cp:revision>
  <cp:lastPrinted>2019-05-03T11:11:02Z</cp:lastPrinted>
  <dcterms:created xsi:type="dcterms:W3CDTF">2019-05-02T07:05:28Z</dcterms:created>
  <dcterms:modified xsi:type="dcterms:W3CDTF">2022-06-01T15:07:19Z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A28047717</vt:lpwstr>
  </property>
  <property fmtid="{D5CDD505-2E9C-101B-9397-08002B2CF9AE}" pid="4" name="Objective-Title">
    <vt:lpwstr>Unit 6 Legal Requirements (Wales)</vt:lpwstr>
  </property>
  <property fmtid="{D5CDD505-2E9C-101B-9397-08002B2CF9AE}" pid="5" name="Objective-Description">
    <vt:lpwstr/>
  </property>
  <property fmtid="{D5CDD505-2E9C-101B-9397-08002B2CF9AE}" pid="6" name="Objective-CreationStamp">
    <vt:filetime>2019-11-07T11:21:51Z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2022-05-17T14:10:01Z</vt:filetime>
  </property>
  <property fmtid="{D5CDD505-2E9C-101B-9397-08002B2CF9AE}" pid="10" name="Objective-ModificationStamp">
    <vt:filetime>2022-05-17T14:10:01Z</vt:filetime>
  </property>
  <property fmtid="{D5CDD505-2E9C-101B-9397-08002B2CF9AE}" pid="11" name="Objective-Owner">
    <vt:lpwstr>Jones, Sarah (HSS - DHP - Public Health Protection)</vt:lpwstr>
  </property>
  <property fmtid="{D5CDD505-2E9C-101B-9397-08002B2CF9AE}" pid="12" name="Objective-Path">
    <vt:lpwstr>Objective Global Folder:Business File Plan:WG Organisational Groups:NEW - Post April 2022 - Health &amp; Social Services:HSS Population Health DIrectorate / Chief Medical Officer:Health &amp; Social Services (HSS) - DPH - Public Health:1 - Save:3 - PH(W) Act:Intimate Piercing &amp; Special Procedures:PH(W) Act 2017 - (4) Special Procedures - Implementation:Special Procedures - Implementation - Part 4 of PH(W) Act - 2018-2023 - IPC Training Pack - Communicable Disease:Outcome 2_Understand how Infectious and Non Infectious hazards can be controlled:</vt:lpwstr>
  </property>
  <property fmtid="{D5CDD505-2E9C-101B-9397-08002B2CF9AE}" pid="13" name="Objective-Parent">
    <vt:lpwstr>Outcome 2_Understand how Infectious and Non Infectious hazards can be controlled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vA78091191</vt:lpwstr>
  </property>
  <property fmtid="{D5CDD505-2E9C-101B-9397-08002B2CF9AE}" pid="16" name="Objective-Version">
    <vt:lpwstr>8.0</vt:lpwstr>
  </property>
  <property fmtid="{D5CDD505-2E9C-101B-9397-08002B2CF9AE}" pid="17" name="Objective-VersionNumber">
    <vt:r8>9</vt:r8>
  </property>
  <property fmtid="{D5CDD505-2E9C-101B-9397-08002B2CF9AE}" pid="18" name="Objective-VersionComment">
    <vt:lpwstr/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Language">
    <vt:lpwstr>English (eng)</vt:lpwstr>
  </property>
  <property fmtid="{D5CDD505-2E9C-101B-9397-08002B2CF9AE}" pid="23" name="Objective-Date Acquired">
    <vt:lpwstr/>
  </property>
  <property fmtid="{D5CDD505-2E9C-101B-9397-08002B2CF9AE}" pid="24" name="Objective-What to Keep">
    <vt:lpwstr>No</vt:lpwstr>
  </property>
  <property fmtid="{D5CDD505-2E9C-101B-9397-08002B2CF9AE}" pid="25" name="Objective-Official Translation">
    <vt:lpwstr/>
  </property>
  <property fmtid="{D5CDD505-2E9C-101B-9397-08002B2CF9AE}" pid="26" name="Objective-Connect Creator">
    <vt:lpwstr/>
  </property>
  <property fmtid="{D5CDD505-2E9C-101B-9397-08002B2CF9AE}" pid="27" name="Objective-Comment">
    <vt:lpwstr/>
  </property>
  <property fmtid="{D5CDD505-2E9C-101B-9397-08002B2CF9AE}" pid="28" name="Objective-Language [system]">
    <vt:lpwstr>English (eng)</vt:lpwstr>
  </property>
  <property fmtid="{D5CDD505-2E9C-101B-9397-08002B2CF9AE}" pid="29" name="Objective-Date Acquired [system]">
    <vt:lpwstr/>
  </property>
  <property fmtid="{D5CDD505-2E9C-101B-9397-08002B2CF9AE}" pid="30" name="Objective-What to Keep [system]">
    <vt:lpwstr>No</vt:lpwstr>
  </property>
  <property fmtid="{D5CDD505-2E9C-101B-9397-08002B2CF9AE}" pid="31" name="Objective-Official Translation [system]">
    <vt:lpwstr/>
  </property>
  <property fmtid="{D5CDD505-2E9C-101B-9397-08002B2CF9AE}" pid="32" name="Objective-Connect Creator [system]">
    <vt:lpwstr/>
  </property>
  <property fmtid="{D5CDD505-2E9C-101B-9397-08002B2CF9AE}" pid="33" name="ContentTypeId">
    <vt:lpwstr>0x0101001B15C4D4928834458285C63D423C8584</vt:lpwstr>
  </property>
  <property fmtid="{D5CDD505-2E9C-101B-9397-08002B2CF9AE}" pid="34" name="MediaServiceImageTags">
    <vt:lpwstr/>
  </property>
</Properties>
</file>