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23"/>
  </p:notesMasterIdLst>
  <p:handoutMasterIdLst>
    <p:handoutMasterId r:id="rId24"/>
  </p:handoutMasterIdLst>
  <p:sldIdLst>
    <p:sldId id="256" r:id="rId6"/>
    <p:sldId id="261" r:id="rId7"/>
    <p:sldId id="281" r:id="rId8"/>
    <p:sldId id="290" r:id="rId9"/>
    <p:sldId id="282" r:id="rId10"/>
    <p:sldId id="285" r:id="rId11"/>
    <p:sldId id="283" r:id="rId12"/>
    <p:sldId id="284" r:id="rId13"/>
    <p:sldId id="286" r:id="rId14"/>
    <p:sldId id="288" r:id="rId15"/>
    <p:sldId id="269" r:id="rId16"/>
    <p:sldId id="287" r:id="rId17"/>
    <p:sldId id="266" r:id="rId18"/>
    <p:sldId id="289" r:id="rId19"/>
    <p:sldId id="265" r:id="rId20"/>
    <p:sldId id="291" r:id="rId21"/>
    <p:sldId id="292" r:id="rId22"/>
  </p:sldIdLst>
  <p:sldSz cx="9144000" cy="6858000" type="screen4x3"/>
  <p:notesSz cx="6669088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37" autoAdjust="0"/>
    <p:restoredTop sz="94660"/>
  </p:normalViewPr>
  <p:slideViewPr>
    <p:cSldViewPr>
      <p:cViewPr varScale="1">
        <p:scale>
          <a:sx n="81" d="100"/>
          <a:sy n="81" d="100"/>
        </p:scale>
        <p:origin x="53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9" d="100"/>
        <a:sy n="99" d="100"/>
      </p:scale>
      <p:origin x="0" y="-479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r Richard Burton" userId="b6e8c661-9531-4e9a-ad34-c2392fecb079" providerId="ADAL" clId="{DDF1CF74-7447-4301-9AB8-51FA63FB5E97}"/>
    <pc:docChg chg="modSld">
      <pc:chgData name="Dr Richard Burton" userId="b6e8c661-9531-4e9a-ad34-c2392fecb079" providerId="ADAL" clId="{DDF1CF74-7447-4301-9AB8-51FA63FB5E97}" dt="2022-06-08T12:42:51.653" v="43"/>
      <pc:docMkLst>
        <pc:docMk/>
      </pc:docMkLst>
      <pc:sldChg chg="addSp modSp mod">
        <pc:chgData name="Dr Richard Burton" userId="b6e8c661-9531-4e9a-ad34-c2392fecb079" providerId="ADAL" clId="{DDF1CF74-7447-4301-9AB8-51FA63FB5E97}" dt="2022-06-08T12:41:45.241" v="11" actId="20577"/>
        <pc:sldMkLst>
          <pc:docMk/>
          <pc:sldMk cId="376832724" sldId="256"/>
        </pc:sldMkLst>
        <pc:spChg chg="mod">
          <ac:chgData name="Dr Richard Burton" userId="b6e8c661-9531-4e9a-ad34-c2392fecb079" providerId="ADAL" clId="{DDF1CF74-7447-4301-9AB8-51FA63FB5E97}" dt="2022-06-08T12:41:45.241" v="11" actId="20577"/>
          <ac:spMkLst>
            <pc:docMk/>
            <pc:sldMk cId="376832724" sldId="256"/>
            <ac:spMk id="2" creationId="{00000000-0000-0000-0000-000000000000}"/>
          </ac:spMkLst>
        </pc:spChg>
        <pc:picChg chg="add mod">
          <ac:chgData name="Dr Richard Burton" userId="b6e8c661-9531-4e9a-ad34-c2392fecb079" providerId="ADAL" clId="{DDF1CF74-7447-4301-9AB8-51FA63FB5E97}" dt="2022-06-08T12:41:26.580" v="0"/>
          <ac:picMkLst>
            <pc:docMk/>
            <pc:sldMk cId="376832724" sldId="256"/>
            <ac:picMk id="6" creationId="{30927850-9960-4EEB-A0C5-9FC14FAA5356}"/>
          </ac:picMkLst>
        </pc:picChg>
        <pc:picChg chg="add mod">
          <ac:chgData name="Dr Richard Burton" userId="b6e8c661-9531-4e9a-ad34-c2392fecb079" providerId="ADAL" clId="{DDF1CF74-7447-4301-9AB8-51FA63FB5E97}" dt="2022-06-08T12:41:26.948" v="1"/>
          <ac:picMkLst>
            <pc:docMk/>
            <pc:sldMk cId="376832724" sldId="256"/>
            <ac:picMk id="7" creationId="{099AB7B8-1B64-46BC-8A27-CBCC5E595D94}"/>
          </ac:picMkLst>
        </pc:picChg>
      </pc:sldChg>
      <pc:sldChg chg="addSp modSp">
        <pc:chgData name="Dr Richard Burton" userId="b6e8c661-9531-4e9a-ad34-c2392fecb079" providerId="ADAL" clId="{DDF1CF74-7447-4301-9AB8-51FA63FB5E97}" dt="2022-06-08T12:41:31.410" v="3"/>
        <pc:sldMkLst>
          <pc:docMk/>
          <pc:sldMk cId="1422817203" sldId="261"/>
        </pc:sldMkLst>
        <pc:picChg chg="add mod">
          <ac:chgData name="Dr Richard Burton" userId="b6e8c661-9531-4e9a-ad34-c2392fecb079" providerId="ADAL" clId="{DDF1CF74-7447-4301-9AB8-51FA63FB5E97}" dt="2022-06-08T12:41:29.457" v="2"/>
          <ac:picMkLst>
            <pc:docMk/>
            <pc:sldMk cId="1422817203" sldId="261"/>
            <ac:picMk id="7" creationId="{73E79CC6-5EC5-4BEA-8A30-AD7078E52E5D}"/>
          </ac:picMkLst>
        </pc:picChg>
        <pc:picChg chg="add mod">
          <ac:chgData name="Dr Richard Burton" userId="b6e8c661-9531-4e9a-ad34-c2392fecb079" providerId="ADAL" clId="{DDF1CF74-7447-4301-9AB8-51FA63FB5E97}" dt="2022-06-08T12:41:31.410" v="3"/>
          <ac:picMkLst>
            <pc:docMk/>
            <pc:sldMk cId="1422817203" sldId="261"/>
            <ac:picMk id="9" creationId="{D78A53CA-3368-4016-A2FB-80379CB756B0}"/>
          </ac:picMkLst>
        </pc:picChg>
      </pc:sldChg>
      <pc:sldChg chg="addSp modSp">
        <pc:chgData name="Dr Richard Burton" userId="b6e8c661-9531-4e9a-ad34-c2392fecb079" providerId="ADAL" clId="{DDF1CF74-7447-4301-9AB8-51FA63FB5E97}" dt="2022-06-08T12:42:44.582" v="39"/>
        <pc:sldMkLst>
          <pc:docMk/>
          <pc:sldMk cId="1595190559" sldId="265"/>
        </pc:sldMkLst>
        <pc:picChg chg="add mod">
          <ac:chgData name="Dr Richard Burton" userId="b6e8c661-9531-4e9a-ad34-c2392fecb079" providerId="ADAL" clId="{DDF1CF74-7447-4301-9AB8-51FA63FB5E97}" dt="2022-06-08T12:42:43.904" v="38"/>
          <ac:picMkLst>
            <pc:docMk/>
            <pc:sldMk cId="1595190559" sldId="265"/>
            <ac:picMk id="4" creationId="{CB5E40BF-A8D6-4161-82A1-08102161EC8F}"/>
          </ac:picMkLst>
        </pc:picChg>
        <pc:picChg chg="add mod">
          <ac:chgData name="Dr Richard Burton" userId="b6e8c661-9531-4e9a-ad34-c2392fecb079" providerId="ADAL" clId="{DDF1CF74-7447-4301-9AB8-51FA63FB5E97}" dt="2022-06-08T12:42:44.582" v="39"/>
          <ac:picMkLst>
            <pc:docMk/>
            <pc:sldMk cId="1595190559" sldId="265"/>
            <ac:picMk id="5" creationId="{802C08FD-A067-4AEB-B23F-B70EF4AD73BC}"/>
          </ac:picMkLst>
        </pc:picChg>
      </pc:sldChg>
      <pc:sldChg chg="addSp modSp">
        <pc:chgData name="Dr Richard Burton" userId="b6e8c661-9531-4e9a-ad34-c2392fecb079" providerId="ADAL" clId="{DDF1CF74-7447-4301-9AB8-51FA63FB5E97}" dt="2022-06-08T12:42:36.504" v="35"/>
        <pc:sldMkLst>
          <pc:docMk/>
          <pc:sldMk cId="127773809" sldId="266"/>
        </pc:sldMkLst>
        <pc:picChg chg="add mod">
          <ac:chgData name="Dr Richard Burton" userId="b6e8c661-9531-4e9a-ad34-c2392fecb079" providerId="ADAL" clId="{DDF1CF74-7447-4301-9AB8-51FA63FB5E97}" dt="2022-06-08T12:42:36.096" v="34"/>
          <ac:picMkLst>
            <pc:docMk/>
            <pc:sldMk cId="127773809" sldId="266"/>
            <ac:picMk id="4" creationId="{1784525C-4CB7-4C0E-B059-382E42762907}"/>
          </ac:picMkLst>
        </pc:picChg>
        <pc:picChg chg="add mod">
          <ac:chgData name="Dr Richard Burton" userId="b6e8c661-9531-4e9a-ad34-c2392fecb079" providerId="ADAL" clId="{DDF1CF74-7447-4301-9AB8-51FA63FB5E97}" dt="2022-06-08T12:42:36.504" v="35"/>
          <ac:picMkLst>
            <pc:docMk/>
            <pc:sldMk cId="127773809" sldId="266"/>
            <ac:picMk id="5" creationId="{42CA6A9A-B2B9-453B-A98D-7B0443277706}"/>
          </ac:picMkLst>
        </pc:picChg>
      </pc:sldChg>
      <pc:sldChg chg="addSp modSp">
        <pc:chgData name="Dr Richard Burton" userId="b6e8c661-9531-4e9a-ad34-c2392fecb079" providerId="ADAL" clId="{DDF1CF74-7447-4301-9AB8-51FA63FB5E97}" dt="2022-06-08T12:42:28.480" v="31"/>
        <pc:sldMkLst>
          <pc:docMk/>
          <pc:sldMk cId="1995244405" sldId="269"/>
        </pc:sldMkLst>
        <pc:picChg chg="add mod">
          <ac:chgData name="Dr Richard Burton" userId="b6e8c661-9531-4e9a-ad34-c2392fecb079" providerId="ADAL" clId="{DDF1CF74-7447-4301-9AB8-51FA63FB5E97}" dt="2022-06-08T12:42:27.780" v="30"/>
          <ac:picMkLst>
            <pc:docMk/>
            <pc:sldMk cId="1995244405" sldId="269"/>
            <ac:picMk id="8" creationId="{45143394-03E6-4024-908E-1CA9EF32EBA6}"/>
          </ac:picMkLst>
        </pc:picChg>
        <pc:picChg chg="add mod">
          <ac:chgData name="Dr Richard Burton" userId="b6e8c661-9531-4e9a-ad34-c2392fecb079" providerId="ADAL" clId="{DDF1CF74-7447-4301-9AB8-51FA63FB5E97}" dt="2022-06-08T12:42:28.480" v="31"/>
          <ac:picMkLst>
            <pc:docMk/>
            <pc:sldMk cId="1995244405" sldId="269"/>
            <ac:picMk id="9" creationId="{B337ABD2-0EB3-495D-B65E-6458519BFFE6}"/>
          </ac:picMkLst>
        </pc:picChg>
      </pc:sldChg>
      <pc:sldChg chg="addSp modSp">
        <pc:chgData name="Dr Richard Burton" userId="b6e8c661-9531-4e9a-ad34-c2392fecb079" providerId="ADAL" clId="{DDF1CF74-7447-4301-9AB8-51FA63FB5E97}" dt="2022-06-08T12:41:34.449" v="5"/>
        <pc:sldMkLst>
          <pc:docMk/>
          <pc:sldMk cId="433963062" sldId="281"/>
        </pc:sldMkLst>
        <pc:picChg chg="add mod">
          <ac:chgData name="Dr Richard Burton" userId="b6e8c661-9531-4e9a-ad34-c2392fecb079" providerId="ADAL" clId="{DDF1CF74-7447-4301-9AB8-51FA63FB5E97}" dt="2022-06-08T12:41:34.071" v="4"/>
          <ac:picMkLst>
            <pc:docMk/>
            <pc:sldMk cId="433963062" sldId="281"/>
            <ac:picMk id="4" creationId="{F1A9F8CD-0255-4043-A709-0DE4E2A1DA6A}"/>
          </ac:picMkLst>
        </pc:picChg>
        <pc:picChg chg="add mod">
          <ac:chgData name="Dr Richard Burton" userId="b6e8c661-9531-4e9a-ad34-c2392fecb079" providerId="ADAL" clId="{DDF1CF74-7447-4301-9AB8-51FA63FB5E97}" dt="2022-06-08T12:41:34.449" v="5"/>
          <ac:picMkLst>
            <pc:docMk/>
            <pc:sldMk cId="433963062" sldId="281"/>
            <ac:picMk id="5" creationId="{A36DB80B-79FC-485D-89C5-F8EE687854B9}"/>
          </ac:picMkLst>
        </pc:picChg>
      </pc:sldChg>
      <pc:sldChg chg="addSp modSp">
        <pc:chgData name="Dr Richard Burton" userId="b6e8c661-9531-4e9a-ad34-c2392fecb079" providerId="ADAL" clId="{DDF1CF74-7447-4301-9AB8-51FA63FB5E97}" dt="2022-06-08T12:41:54.519" v="15"/>
        <pc:sldMkLst>
          <pc:docMk/>
          <pc:sldMk cId="3968689822" sldId="282"/>
        </pc:sldMkLst>
        <pc:picChg chg="add mod">
          <ac:chgData name="Dr Richard Burton" userId="b6e8c661-9531-4e9a-ad34-c2392fecb079" providerId="ADAL" clId="{DDF1CF74-7447-4301-9AB8-51FA63FB5E97}" dt="2022-06-08T12:41:53.835" v="14"/>
          <ac:picMkLst>
            <pc:docMk/>
            <pc:sldMk cId="3968689822" sldId="282"/>
            <ac:picMk id="9" creationId="{7E7C3640-A7C9-41D9-B1CC-25CE1D1EFAF2}"/>
          </ac:picMkLst>
        </pc:picChg>
        <pc:picChg chg="add mod">
          <ac:chgData name="Dr Richard Burton" userId="b6e8c661-9531-4e9a-ad34-c2392fecb079" providerId="ADAL" clId="{DDF1CF74-7447-4301-9AB8-51FA63FB5E97}" dt="2022-06-08T12:41:54.519" v="15"/>
          <ac:picMkLst>
            <pc:docMk/>
            <pc:sldMk cId="3968689822" sldId="282"/>
            <ac:picMk id="10" creationId="{7D9D9723-F9B7-40AB-9974-D2024330FE75}"/>
          </ac:picMkLst>
        </pc:picChg>
      </pc:sldChg>
      <pc:sldChg chg="addSp modSp">
        <pc:chgData name="Dr Richard Burton" userId="b6e8c661-9531-4e9a-ad34-c2392fecb079" providerId="ADAL" clId="{DDF1CF74-7447-4301-9AB8-51FA63FB5E97}" dt="2022-06-08T12:42:01.501" v="19"/>
        <pc:sldMkLst>
          <pc:docMk/>
          <pc:sldMk cId="1131686798" sldId="283"/>
        </pc:sldMkLst>
        <pc:picChg chg="add mod">
          <ac:chgData name="Dr Richard Burton" userId="b6e8c661-9531-4e9a-ad34-c2392fecb079" providerId="ADAL" clId="{DDF1CF74-7447-4301-9AB8-51FA63FB5E97}" dt="2022-06-08T12:42:00.915" v="18"/>
          <ac:picMkLst>
            <pc:docMk/>
            <pc:sldMk cId="1131686798" sldId="283"/>
            <ac:picMk id="6" creationId="{224552E0-C9B0-425C-89B0-F2C50586422F}"/>
          </ac:picMkLst>
        </pc:picChg>
        <pc:picChg chg="add mod">
          <ac:chgData name="Dr Richard Burton" userId="b6e8c661-9531-4e9a-ad34-c2392fecb079" providerId="ADAL" clId="{DDF1CF74-7447-4301-9AB8-51FA63FB5E97}" dt="2022-06-08T12:42:01.501" v="19"/>
          <ac:picMkLst>
            <pc:docMk/>
            <pc:sldMk cId="1131686798" sldId="283"/>
            <ac:picMk id="9" creationId="{A2C8D946-2314-43CB-9BEE-035E0A290403}"/>
          </ac:picMkLst>
        </pc:picChg>
      </pc:sldChg>
      <pc:sldChg chg="addSp modSp">
        <pc:chgData name="Dr Richard Burton" userId="b6e8c661-9531-4e9a-ad34-c2392fecb079" providerId="ADAL" clId="{DDF1CF74-7447-4301-9AB8-51FA63FB5E97}" dt="2022-06-08T12:42:06.377" v="21"/>
        <pc:sldMkLst>
          <pc:docMk/>
          <pc:sldMk cId="2979135972" sldId="284"/>
        </pc:sldMkLst>
        <pc:picChg chg="add mod">
          <ac:chgData name="Dr Richard Burton" userId="b6e8c661-9531-4e9a-ad34-c2392fecb079" providerId="ADAL" clId="{DDF1CF74-7447-4301-9AB8-51FA63FB5E97}" dt="2022-06-08T12:42:05.906" v="20"/>
          <ac:picMkLst>
            <pc:docMk/>
            <pc:sldMk cId="2979135972" sldId="284"/>
            <ac:picMk id="6" creationId="{A42EE629-057A-491E-9C62-A33BA8350C45}"/>
          </ac:picMkLst>
        </pc:picChg>
        <pc:picChg chg="add mod">
          <ac:chgData name="Dr Richard Burton" userId="b6e8c661-9531-4e9a-ad34-c2392fecb079" providerId="ADAL" clId="{DDF1CF74-7447-4301-9AB8-51FA63FB5E97}" dt="2022-06-08T12:42:06.377" v="21"/>
          <ac:picMkLst>
            <pc:docMk/>
            <pc:sldMk cId="2979135972" sldId="284"/>
            <ac:picMk id="7" creationId="{8C7248F8-457B-4C56-B068-D02CB6764296}"/>
          </ac:picMkLst>
        </pc:picChg>
      </pc:sldChg>
      <pc:sldChg chg="addSp modSp">
        <pc:chgData name="Dr Richard Burton" userId="b6e8c661-9531-4e9a-ad34-c2392fecb079" providerId="ADAL" clId="{DDF1CF74-7447-4301-9AB8-51FA63FB5E97}" dt="2022-06-08T12:41:57.835" v="17"/>
        <pc:sldMkLst>
          <pc:docMk/>
          <pc:sldMk cId="3444565460" sldId="285"/>
        </pc:sldMkLst>
        <pc:picChg chg="add mod">
          <ac:chgData name="Dr Richard Burton" userId="b6e8c661-9531-4e9a-ad34-c2392fecb079" providerId="ADAL" clId="{DDF1CF74-7447-4301-9AB8-51FA63FB5E97}" dt="2022-06-08T12:41:57.414" v="16"/>
          <ac:picMkLst>
            <pc:docMk/>
            <pc:sldMk cId="3444565460" sldId="285"/>
            <ac:picMk id="5" creationId="{B6623C92-DBD2-4205-9A3A-59BB203A86F5}"/>
          </ac:picMkLst>
        </pc:picChg>
        <pc:picChg chg="add mod">
          <ac:chgData name="Dr Richard Burton" userId="b6e8c661-9531-4e9a-ad34-c2392fecb079" providerId="ADAL" clId="{DDF1CF74-7447-4301-9AB8-51FA63FB5E97}" dt="2022-06-08T12:41:57.835" v="17"/>
          <ac:picMkLst>
            <pc:docMk/>
            <pc:sldMk cId="3444565460" sldId="285"/>
            <ac:picMk id="6" creationId="{90E1D9FE-6008-420E-A1E4-51DB5E74BD9F}"/>
          </ac:picMkLst>
        </pc:picChg>
      </pc:sldChg>
      <pc:sldChg chg="addSp delSp modSp">
        <pc:chgData name="Dr Richard Burton" userId="b6e8c661-9531-4e9a-ad34-c2392fecb079" providerId="ADAL" clId="{DDF1CF74-7447-4301-9AB8-51FA63FB5E97}" dt="2022-06-08T12:42:17.430" v="27"/>
        <pc:sldMkLst>
          <pc:docMk/>
          <pc:sldMk cId="2449175564" sldId="286"/>
        </pc:sldMkLst>
        <pc:picChg chg="add mod">
          <ac:chgData name="Dr Richard Burton" userId="b6e8c661-9531-4e9a-ad34-c2392fecb079" providerId="ADAL" clId="{DDF1CF74-7447-4301-9AB8-51FA63FB5E97}" dt="2022-06-08T12:42:10.199" v="22"/>
          <ac:picMkLst>
            <pc:docMk/>
            <pc:sldMk cId="2449175564" sldId="286"/>
            <ac:picMk id="7" creationId="{B621409E-43BB-4646-B04D-2A4AAA4EFCB0}"/>
          </ac:picMkLst>
        </pc:picChg>
        <pc:picChg chg="add mod">
          <ac:chgData name="Dr Richard Burton" userId="b6e8c661-9531-4e9a-ad34-c2392fecb079" providerId="ADAL" clId="{DDF1CF74-7447-4301-9AB8-51FA63FB5E97}" dt="2022-06-08T12:42:13.679" v="23"/>
          <ac:picMkLst>
            <pc:docMk/>
            <pc:sldMk cId="2449175564" sldId="286"/>
            <ac:picMk id="8" creationId="{5A0D618D-6C33-4410-9F5B-17AAC6A1C470}"/>
          </ac:picMkLst>
        </pc:picChg>
        <pc:picChg chg="add del mod">
          <ac:chgData name="Dr Richard Burton" userId="b6e8c661-9531-4e9a-ad34-c2392fecb079" providerId="ADAL" clId="{DDF1CF74-7447-4301-9AB8-51FA63FB5E97}" dt="2022-06-08T12:42:17.430" v="27"/>
          <ac:picMkLst>
            <pc:docMk/>
            <pc:sldMk cId="2449175564" sldId="286"/>
            <ac:picMk id="9" creationId="{0B5D9734-CC0D-4281-A35B-CE99B01FA7AE}"/>
          </ac:picMkLst>
        </pc:picChg>
        <pc:picChg chg="add del mod">
          <ac:chgData name="Dr Richard Burton" userId="b6e8c661-9531-4e9a-ad34-c2392fecb079" providerId="ADAL" clId="{DDF1CF74-7447-4301-9AB8-51FA63FB5E97}" dt="2022-06-08T12:42:17.205" v="26"/>
          <ac:picMkLst>
            <pc:docMk/>
            <pc:sldMk cId="2449175564" sldId="286"/>
            <ac:picMk id="10" creationId="{14C2BCE2-1674-4BFB-8D0A-FBA2D376EC02}"/>
          </ac:picMkLst>
        </pc:picChg>
      </pc:sldChg>
      <pc:sldChg chg="addSp modSp">
        <pc:chgData name="Dr Richard Burton" userId="b6e8c661-9531-4e9a-ad34-c2392fecb079" providerId="ADAL" clId="{DDF1CF74-7447-4301-9AB8-51FA63FB5E97}" dt="2022-06-08T12:42:32.620" v="33"/>
        <pc:sldMkLst>
          <pc:docMk/>
          <pc:sldMk cId="2032707602" sldId="287"/>
        </pc:sldMkLst>
        <pc:picChg chg="add mod">
          <ac:chgData name="Dr Richard Burton" userId="b6e8c661-9531-4e9a-ad34-c2392fecb079" providerId="ADAL" clId="{DDF1CF74-7447-4301-9AB8-51FA63FB5E97}" dt="2022-06-08T12:42:31.973" v="32"/>
          <ac:picMkLst>
            <pc:docMk/>
            <pc:sldMk cId="2032707602" sldId="287"/>
            <ac:picMk id="7" creationId="{37E630F9-58CB-46E4-8E0C-6B77645A0096}"/>
          </ac:picMkLst>
        </pc:picChg>
        <pc:picChg chg="add mod">
          <ac:chgData name="Dr Richard Burton" userId="b6e8c661-9531-4e9a-ad34-c2392fecb079" providerId="ADAL" clId="{DDF1CF74-7447-4301-9AB8-51FA63FB5E97}" dt="2022-06-08T12:42:32.620" v="33"/>
          <ac:picMkLst>
            <pc:docMk/>
            <pc:sldMk cId="2032707602" sldId="287"/>
            <ac:picMk id="9" creationId="{267AAA51-849C-48B4-BADA-E59B7EC5571C}"/>
          </ac:picMkLst>
        </pc:picChg>
      </pc:sldChg>
      <pc:sldChg chg="addSp modSp">
        <pc:chgData name="Dr Richard Burton" userId="b6e8c661-9531-4e9a-ad34-c2392fecb079" providerId="ADAL" clId="{DDF1CF74-7447-4301-9AB8-51FA63FB5E97}" dt="2022-06-08T12:42:24.010" v="29"/>
        <pc:sldMkLst>
          <pc:docMk/>
          <pc:sldMk cId="1034617556" sldId="288"/>
        </pc:sldMkLst>
        <pc:picChg chg="add mod">
          <ac:chgData name="Dr Richard Burton" userId="b6e8c661-9531-4e9a-ad34-c2392fecb079" providerId="ADAL" clId="{DDF1CF74-7447-4301-9AB8-51FA63FB5E97}" dt="2022-06-08T12:42:23.506" v="28"/>
          <ac:picMkLst>
            <pc:docMk/>
            <pc:sldMk cId="1034617556" sldId="288"/>
            <ac:picMk id="7" creationId="{A6A52297-18E3-4CFB-A571-550E1F292A77}"/>
          </ac:picMkLst>
        </pc:picChg>
        <pc:picChg chg="add mod">
          <ac:chgData name="Dr Richard Burton" userId="b6e8c661-9531-4e9a-ad34-c2392fecb079" providerId="ADAL" clId="{DDF1CF74-7447-4301-9AB8-51FA63FB5E97}" dt="2022-06-08T12:42:24.010" v="29"/>
          <ac:picMkLst>
            <pc:docMk/>
            <pc:sldMk cId="1034617556" sldId="288"/>
            <ac:picMk id="8" creationId="{20391A61-6FD3-4DE4-9365-9249267E8A1B}"/>
          </ac:picMkLst>
        </pc:picChg>
      </pc:sldChg>
      <pc:sldChg chg="addSp modSp">
        <pc:chgData name="Dr Richard Burton" userId="b6e8c661-9531-4e9a-ad34-c2392fecb079" providerId="ADAL" clId="{DDF1CF74-7447-4301-9AB8-51FA63FB5E97}" dt="2022-06-08T12:42:40.089" v="37"/>
        <pc:sldMkLst>
          <pc:docMk/>
          <pc:sldMk cId="2456638442" sldId="289"/>
        </pc:sldMkLst>
        <pc:picChg chg="add mod">
          <ac:chgData name="Dr Richard Burton" userId="b6e8c661-9531-4e9a-ad34-c2392fecb079" providerId="ADAL" clId="{DDF1CF74-7447-4301-9AB8-51FA63FB5E97}" dt="2022-06-08T12:42:39.556" v="36"/>
          <ac:picMkLst>
            <pc:docMk/>
            <pc:sldMk cId="2456638442" sldId="289"/>
            <ac:picMk id="4" creationId="{C8EA7F50-672C-4BF3-BBB3-8CCBC5ECE354}"/>
          </ac:picMkLst>
        </pc:picChg>
        <pc:picChg chg="add mod">
          <ac:chgData name="Dr Richard Burton" userId="b6e8c661-9531-4e9a-ad34-c2392fecb079" providerId="ADAL" clId="{DDF1CF74-7447-4301-9AB8-51FA63FB5E97}" dt="2022-06-08T12:42:40.089" v="37"/>
          <ac:picMkLst>
            <pc:docMk/>
            <pc:sldMk cId="2456638442" sldId="289"/>
            <ac:picMk id="5" creationId="{3011FEB0-64C6-4C83-99F1-6F7FA2294A65}"/>
          </ac:picMkLst>
        </pc:picChg>
      </pc:sldChg>
      <pc:sldChg chg="addSp modSp">
        <pc:chgData name="Dr Richard Burton" userId="b6e8c661-9531-4e9a-ad34-c2392fecb079" providerId="ADAL" clId="{DDF1CF74-7447-4301-9AB8-51FA63FB5E97}" dt="2022-06-08T12:41:50.627" v="13"/>
        <pc:sldMkLst>
          <pc:docMk/>
          <pc:sldMk cId="2067763359" sldId="290"/>
        </pc:sldMkLst>
        <pc:picChg chg="add mod">
          <ac:chgData name="Dr Richard Burton" userId="b6e8c661-9531-4e9a-ad34-c2392fecb079" providerId="ADAL" clId="{DDF1CF74-7447-4301-9AB8-51FA63FB5E97}" dt="2022-06-08T12:41:50.001" v="12"/>
          <ac:picMkLst>
            <pc:docMk/>
            <pc:sldMk cId="2067763359" sldId="290"/>
            <ac:picMk id="4" creationId="{EE71A515-5B69-4FE0-BE8B-409BCF875CD0}"/>
          </ac:picMkLst>
        </pc:picChg>
        <pc:picChg chg="add mod">
          <ac:chgData name="Dr Richard Burton" userId="b6e8c661-9531-4e9a-ad34-c2392fecb079" providerId="ADAL" clId="{DDF1CF74-7447-4301-9AB8-51FA63FB5E97}" dt="2022-06-08T12:41:50.627" v="13"/>
          <ac:picMkLst>
            <pc:docMk/>
            <pc:sldMk cId="2067763359" sldId="290"/>
            <ac:picMk id="5" creationId="{2BD65530-02E8-4937-B7E0-90CB07DA9088}"/>
          </ac:picMkLst>
        </pc:picChg>
      </pc:sldChg>
      <pc:sldChg chg="addSp modSp">
        <pc:chgData name="Dr Richard Burton" userId="b6e8c661-9531-4e9a-ad34-c2392fecb079" providerId="ADAL" clId="{DDF1CF74-7447-4301-9AB8-51FA63FB5E97}" dt="2022-06-08T12:42:48.452" v="41"/>
        <pc:sldMkLst>
          <pc:docMk/>
          <pc:sldMk cId="3928937828" sldId="291"/>
        </pc:sldMkLst>
        <pc:picChg chg="add mod">
          <ac:chgData name="Dr Richard Burton" userId="b6e8c661-9531-4e9a-ad34-c2392fecb079" providerId="ADAL" clId="{DDF1CF74-7447-4301-9AB8-51FA63FB5E97}" dt="2022-06-08T12:42:47.873" v="40"/>
          <ac:picMkLst>
            <pc:docMk/>
            <pc:sldMk cId="3928937828" sldId="291"/>
            <ac:picMk id="5" creationId="{7DABC683-2037-48B1-8B30-4F30BD114674}"/>
          </ac:picMkLst>
        </pc:picChg>
        <pc:picChg chg="add mod">
          <ac:chgData name="Dr Richard Burton" userId="b6e8c661-9531-4e9a-ad34-c2392fecb079" providerId="ADAL" clId="{DDF1CF74-7447-4301-9AB8-51FA63FB5E97}" dt="2022-06-08T12:42:48.452" v="41"/>
          <ac:picMkLst>
            <pc:docMk/>
            <pc:sldMk cId="3928937828" sldId="291"/>
            <ac:picMk id="6" creationId="{BE68D9E9-A065-4FA5-8D01-B1A8A3FA8906}"/>
          </ac:picMkLst>
        </pc:picChg>
      </pc:sldChg>
      <pc:sldChg chg="addSp modSp">
        <pc:chgData name="Dr Richard Burton" userId="b6e8c661-9531-4e9a-ad34-c2392fecb079" providerId="ADAL" clId="{DDF1CF74-7447-4301-9AB8-51FA63FB5E97}" dt="2022-06-08T12:42:51.653" v="43"/>
        <pc:sldMkLst>
          <pc:docMk/>
          <pc:sldMk cId="3387596608" sldId="292"/>
        </pc:sldMkLst>
        <pc:picChg chg="add mod">
          <ac:chgData name="Dr Richard Burton" userId="b6e8c661-9531-4e9a-ad34-c2392fecb079" providerId="ADAL" clId="{DDF1CF74-7447-4301-9AB8-51FA63FB5E97}" dt="2022-06-08T12:42:51.104" v="42"/>
          <ac:picMkLst>
            <pc:docMk/>
            <pc:sldMk cId="3387596608" sldId="292"/>
            <ac:picMk id="4" creationId="{5A449173-CE8A-4A4D-BA55-01F5FD40FEBD}"/>
          </ac:picMkLst>
        </pc:picChg>
        <pc:picChg chg="add mod">
          <ac:chgData name="Dr Richard Burton" userId="b6e8c661-9531-4e9a-ad34-c2392fecb079" providerId="ADAL" clId="{DDF1CF74-7447-4301-9AB8-51FA63FB5E97}" dt="2022-06-08T12:42:51.653" v="43"/>
          <ac:picMkLst>
            <pc:docMk/>
            <pc:sldMk cId="3387596608" sldId="292"/>
            <ac:picMk id="5" creationId="{5FE988DF-C55E-4005-9B6E-2EA689215885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8A7F60-71CC-453A-A6B3-28FE0CAFB0F6}" type="datetimeFigureOut">
              <a:rPr lang="en-GB" smtClean="0"/>
              <a:t>08/06/2022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0BE342-EF78-410F-A15C-0CB7C19630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50279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781465-24F0-484D-B32A-39D2BAABE031}" type="datetimeFigureOut">
              <a:rPr lang="en-GB" smtClean="0"/>
              <a:t>08/06/2022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023D68-6C7F-4B56-A831-B5BBCE8DF2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0551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>
          <a:xfrm>
            <a:off x="1" y="9428800"/>
            <a:ext cx="6669088" cy="496252"/>
          </a:xfrm>
        </p:spPr>
        <p:txBody>
          <a:bodyPr/>
          <a:lstStyle/>
          <a:p>
            <a:pPr>
              <a:defRPr/>
            </a:pPr>
            <a:r>
              <a:rPr lang="en-GB"/>
              <a:t>[IL0: UNCLASSIFIED]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0876B2-FB89-4C66-8F00-CE466187D24B}" type="slidenum">
              <a:rPr lang="en-GB" smtClean="0"/>
              <a:pPr>
                <a:defRPr/>
              </a:pPr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599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EA3A3-DD72-4B06-A178-E41205745C5C}" type="datetimeFigureOut">
              <a:rPr lang="en-GB" smtClean="0"/>
              <a:t>08/06/2022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77027-23B6-4B66-AF9A-36C8AC5CEF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6608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EA3A3-DD72-4B06-A178-E41205745C5C}" type="datetimeFigureOut">
              <a:rPr lang="en-GB" smtClean="0"/>
              <a:t>08/06/2022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77027-23B6-4B66-AF9A-36C8AC5CEF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1678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EA3A3-DD72-4B06-A178-E41205745C5C}" type="datetimeFigureOut">
              <a:rPr lang="en-GB" smtClean="0"/>
              <a:t>08/06/2022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77027-23B6-4B66-AF9A-36C8AC5CEF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46490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4463AE-0570-45F2-95B3-957BFE20F435}" type="datetimeFigureOut">
              <a:rPr lang="en-GB" altLang="en-US"/>
              <a:pPr>
                <a:defRPr/>
              </a:pPr>
              <a:t>08/06/2022</a:t>
            </a:fld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0029EC-FBB5-42F6-8447-28F4D6CD181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07312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EA3A3-DD72-4B06-A178-E41205745C5C}" type="datetimeFigureOut">
              <a:rPr lang="en-GB" smtClean="0"/>
              <a:t>08/06/2022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77027-23B6-4B66-AF9A-36C8AC5CEF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4127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EA3A3-DD72-4B06-A178-E41205745C5C}" type="datetimeFigureOut">
              <a:rPr lang="en-GB" smtClean="0"/>
              <a:t>08/06/2022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77027-23B6-4B66-AF9A-36C8AC5CEF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9282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EA3A3-DD72-4B06-A178-E41205745C5C}" type="datetimeFigureOut">
              <a:rPr lang="en-GB" smtClean="0"/>
              <a:t>08/06/2022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77027-23B6-4B66-AF9A-36C8AC5CEF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1178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EA3A3-DD72-4B06-A178-E41205745C5C}" type="datetimeFigureOut">
              <a:rPr lang="en-GB" smtClean="0"/>
              <a:t>08/06/2022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77027-23B6-4B66-AF9A-36C8AC5CEF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7417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EA3A3-DD72-4B06-A178-E41205745C5C}" type="datetimeFigureOut">
              <a:rPr lang="en-GB" smtClean="0"/>
              <a:t>08/06/2022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77027-23B6-4B66-AF9A-36C8AC5CEF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6504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EA3A3-DD72-4B06-A178-E41205745C5C}" type="datetimeFigureOut">
              <a:rPr lang="en-GB" smtClean="0"/>
              <a:t>08/06/2022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77027-23B6-4B66-AF9A-36C8AC5CEF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5121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EA3A3-DD72-4B06-A178-E41205745C5C}" type="datetimeFigureOut">
              <a:rPr lang="en-GB" smtClean="0"/>
              <a:t>08/06/2022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77027-23B6-4B66-AF9A-36C8AC5CEF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6895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EA3A3-DD72-4B06-A178-E41205745C5C}" type="datetimeFigureOut">
              <a:rPr lang="en-GB" smtClean="0"/>
              <a:t>08/06/2022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77027-23B6-4B66-AF9A-36C8AC5CEF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8838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EA3A3-DD72-4B06-A178-E41205745C5C}" type="datetimeFigureOut">
              <a:rPr lang="en-GB" smtClean="0"/>
              <a:t>08/06/2022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F77027-23B6-4B66-AF9A-36C8AC5CEF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597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cid:image001.jpg@01D85579.79AF3940" TargetMode="Externa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9.jpeg"/><Relationship Id="rId7" Type="http://schemas.openxmlformats.org/officeDocument/2006/relationships/image" Target="cid:image001.jpg@01D85579.79AF3940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22.jpeg"/><Relationship Id="rId7" Type="http://schemas.openxmlformats.org/officeDocument/2006/relationships/image" Target="cid:image001.jpg@01D85579.79AF3940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jpeg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4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cid:image001.jpg@01D85579.79AF3940" TargetMode="External"/><Relationship Id="rId5" Type="http://schemas.openxmlformats.org/officeDocument/2006/relationships/image" Target="../media/image3.jpeg"/><Relationship Id="rId4" Type="http://schemas.openxmlformats.org/officeDocument/2006/relationships/image" Target="../media/image2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cid:image001.jpg@01D85579.79AF3940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cid:image001.jpg@01D85579.79AF3940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cid:image001.jpg@01D85579.79AF3940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cid:image001.jpg@01D85579.79AF3940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cid:image001.jpg@01D85579.79AF3940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cid:image001.jpg@01D85579.79AF3940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cid:image001.jpg@01D85579.79AF3940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cid:image001.jpg@01D85579.79AF3940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6.jpeg"/><Relationship Id="rId7" Type="http://schemas.openxmlformats.org/officeDocument/2006/relationships/image" Target="cid:image001.jpg@01D85579.79AF3940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cid:image001.jpg@01D85579.79AF3940" TargetMode="Externa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cid:image001.jpg@01D85579.79AF3940" TargetMode="Externa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cid:image001.jpg@01D85579.79AF3940" TargetMode="External"/><Relationship Id="rId5" Type="http://schemas.openxmlformats.org/officeDocument/2006/relationships/image" Target="../media/image3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5" Type="http://schemas.openxmlformats.org/officeDocument/2006/relationships/image" Target="cid:image001.jpg@01D85579.79AF3940" TargetMode="Externa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536" y="1052736"/>
            <a:ext cx="8424936" cy="1152128"/>
          </a:xfrm>
        </p:spPr>
        <p:txBody>
          <a:bodyPr>
            <a:normAutofit/>
          </a:bodyPr>
          <a:lstStyle/>
          <a:p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Section 12: Management of a Special Procedures Environment</a:t>
            </a:r>
          </a:p>
        </p:txBody>
      </p:sp>
      <p:pic>
        <p:nvPicPr>
          <p:cNvPr id="4" name="Picture 2" descr="U:\DefaultHome\Objects\Tattoo studi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78" y="2780928"/>
            <a:ext cx="4418363" cy="284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382" y="2852936"/>
            <a:ext cx="3218050" cy="2952327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30927850-9960-4EEB-A0C5-9FC14FAA5356}"/>
              </a:ext>
            </a:extLst>
          </p:cNvPr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14541" y="620688"/>
            <a:ext cx="426085" cy="338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RSPH_M_4C">
            <a:extLst>
              <a:ext uri="{FF2B5EF4-FFF2-40B4-BE49-F238E27FC236}">
                <a16:creationId xmlns:a16="http://schemas.microsoft.com/office/drawing/2014/main" id="{099AB7B8-1B64-46BC-8A27-CBCC5E595D9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14104" y="620688"/>
            <a:ext cx="548640" cy="226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68327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dirty="0"/>
              <a:t>Structure - Walls, floors, ceilings</a:t>
            </a:r>
          </a:p>
        </p:txBody>
      </p:sp>
      <p:pic>
        <p:nvPicPr>
          <p:cNvPr id="3" name="Content Placeholder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25826" y="3933056"/>
            <a:ext cx="2710962" cy="2664296"/>
          </a:xfrm>
          <a:prstGeom prst="rect">
            <a:avLst/>
          </a:prstGeom>
        </p:spPr>
      </p:pic>
      <p:pic>
        <p:nvPicPr>
          <p:cNvPr id="4" name="Picture 3" descr="IMG_463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276" y="3653281"/>
            <a:ext cx="2452482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5" name="Picture 3" descr="IMG_464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7869" y="1565049"/>
            <a:ext cx="2885979" cy="1656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6" name="Picture 3" descr="U:\DefaultHome\Objects\Unhygienic bathroom - illici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416" y="1205009"/>
            <a:ext cx="345638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A6A52297-18E3-4CFB-A571-550E1F292A77}"/>
              </a:ext>
            </a:extLst>
          </p:cNvPr>
          <p:cNvPicPr>
            <a:picLocks noChangeAspect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14541" y="620688"/>
            <a:ext cx="426085" cy="338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RSPH_M_4C">
            <a:extLst>
              <a:ext uri="{FF2B5EF4-FFF2-40B4-BE49-F238E27FC236}">
                <a16:creationId xmlns:a16="http://schemas.microsoft.com/office/drawing/2014/main" id="{20391A61-6FD3-4DE4-9365-9249267E8A1B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14104" y="620688"/>
            <a:ext cx="548640" cy="226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34617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778098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en-GB" sz="3200" b="1" dirty="0"/>
              <a:t>General Environment</a:t>
            </a:r>
            <a:endParaRPr lang="en-US" sz="3200" b="1" dirty="0"/>
          </a:p>
        </p:txBody>
      </p:sp>
      <p:pic>
        <p:nvPicPr>
          <p:cNvPr id="1026" name="Picture 2" descr="U:\DefaultHome\Objects\Unhygienic storage area and bin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955" y="1390326"/>
            <a:ext cx="3665609" cy="4887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6"/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96752"/>
            <a:ext cx="2886005" cy="201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89" y="3501008"/>
            <a:ext cx="2504977" cy="2973194"/>
          </a:xfrm>
          <a:prstGeom prst="rect">
            <a:avLst/>
          </a:prstGeom>
          <a:noFill/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45143394-03E6-4024-908E-1CA9EF32EBA6}"/>
              </a:ext>
            </a:extLst>
          </p:cNvPr>
          <p:cNvPicPr>
            <a:picLocks noChangeAspect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14541" y="620688"/>
            <a:ext cx="426085" cy="338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RSPH_M_4C">
            <a:extLst>
              <a:ext uri="{FF2B5EF4-FFF2-40B4-BE49-F238E27FC236}">
                <a16:creationId xmlns:a16="http://schemas.microsoft.com/office/drawing/2014/main" id="{B337ABD2-0EB3-495D-B65E-6458519BFFE6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14104" y="620688"/>
            <a:ext cx="548640" cy="226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952444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en-GB" sz="3200" b="1" dirty="0"/>
              <a:t>Cleaning facilities</a:t>
            </a:r>
          </a:p>
        </p:txBody>
      </p:sp>
      <p:pic>
        <p:nvPicPr>
          <p:cNvPr id="6" name="Picture 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5296" r="-47"/>
          <a:stretch/>
        </p:blipFill>
        <p:spPr bwMode="auto">
          <a:xfrm>
            <a:off x="539552" y="1196628"/>
            <a:ext cx="3096344" cy="33124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169399"/>
            <a:ext cx="2747575" cy="2835665"/>
          </a:xfrm>
          <a:prstGeom prst="rect">
            <a:avLst/>
          </a:prstGeom>
          <a:noFill/>
        </p:spPr>
      </p:pic>
      <p:pic>
        <p:nvPicPr>
          <p:cNvPr id="8" name="Picture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149080"/>
            <a:ext cx="3362770" cy="247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37E630F9-58CB-46E4-8E0C-6B77645A0096}"/>
              </a:ext>
            </a:extLst>
          </p:cNvPr>
          <p:cNvPicPr>
            <a:picLocks noChangeAspect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14541" y="620688"/>
            <a:ext cx="426085" cy="338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RSPH_M_4C">
            <a:extLst>
              <a:ext uri="{FF2B5EF4-FFF2-40B4-BE49-F238E27FC236}">
                <a16:creationId xmlns:a16="http://schemas.microsoft.com/office/drawing/2014/main" id="{267AAA51-849C-48B4-BADA-E59B7EC5571C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14104" y="620688"/>
            <a:ext cx="548640" cy="226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327076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Autofit/>
          </a:bodyPr>
          <a:lstStyle/>
          <a:p>
            <a:r>
              <a:rPr lang="en-GB" sz="3200" b="1" dirty="0"/>
              <a:t>Summary (1)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544616"/>
          </a:xfrm>
        </p:spPr>
        <p:txBody>
          <a:bodyPr>
            <a:normAutofit lnSpcReduction="10000"/>
          </a:bodyPr>
          <a:lstStyle/>
          <a:p>
            <a:endParaRPr lang="en-GB" dirty="0"/>
          </a:p>
          <a:p>
            <a:r>
              <a:rPr lang="en-GB" dirty="0"/>
              <a:t>Different working environments = different level of infection control: temporary event v. purpose built studio.</a:t>
            </a:r>
            <a:endParaRPr lang="en-GB" dirty="0">
              <a:cs typeface="Arial" panose="020B0604020202020204" pitchFamily="34" charset="0"/>
            </a:endParaRPr>
          </a:p>
          <a:p>
            <a:r>
              <a:rPr lang="en-GB" dirty="0"/>
              <a:t>Fit for purpose</a:t>
            </a:r>
          </a:p>
          <a:p>
            <a:r>
              <a:rPr lang="en-GB" dirty="0">
                <a:cs typeface="Arial" panose="020B0604020202020204" pitchFamily="34" charset="0"/>
              </a:rPr>
              <a:t>Materials/surfaces/finishes that can be easily cleaned and good state of repair/impervious</a:t>
            </a:r>
          </a:p>
          <a:p>
            <a:r>
              <a:rPr lang="en-GB" dirty="0"/>
              <a:t>Design/structure/fixtures/fittings</a:t>
            </a:r>
          </a:p>
          <a:p>
            <a:pPr lvl="1"/>
            <a:r>
              <a:rPr lang="en-GB" dirty="0"/>
              <a:t>Minimise the risk of cross infection</a:t>
            </a:r>
          </a:p>
          <a:p>
            <a:pPr lvl="1"/>
            <a:r>
              <a:rPr lang="en-GB" dirty="0">
                <a:cs typeface="Arial" panose="020B0604020202020204" pitchFamily="34" charset="0"/>
              </a:rPr>
              <a:t>Must not be capable of causing harm to human health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1784525C-4CB7-4C0E-B059-382E42762907}"/>
              </a:ext>
            </a:extLst>
          </p:cNvPr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14541" y="620688"/>
            <a:ext cx="426085" cy="338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RSPH_M_4C">
            <a:extLst>
              <a:ext uri="{FF2B5EF4-FFF2-40B4-BE49-F238E27FC236}">
                <a16:creationId xmlns:a16="http://schemas.microsoft.com/office/drawing/2014/main" id="{42CA6A9A-B2B9-453B-A98D-7B044327770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14104" y="620688"/>
            <a:ext cx="548640" cy="226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77738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en-GB" sz="3200" b="1" dirty="0"/>
              <a:t>Summary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616624"/>
          </a:xfrm>
        </p:spPr>
        <p:txBody>
          <a:bodyPr>
            <a:normAutofit lnSpcReduction="10000"/>
          </a:bodyPr>
          <a:lstStyle/>
          <a:p>
            <a:r>
              <a:rPr lang="en-GB" dirty="0"/>
              <a:t>Good workflow (clean to dirty, minimal cross overs)</a:t>
            </a:r>
          </a:p>
          <a:p>
            <a:r>
              <a:rPr lang="en-GB" dirty="0"/>
              <a:t>Designated areas</a:t>
            </a:r>
          </a:p>
          <a:p>
            <a:pPr lvl="1"/>
            <a:r>
              <a:rPr lang="en-GB" dirty="0"/>
              <a:t>Dirty/clean areas</a:t>
            </a:r>
          </a:p>
          <a:p>
            <a:pPr lvl="1"/>
            <a:r>
              <a:rPr lang="en-GB" dirty="0"/>
              <a:t>Storage</a:t>
            </a:r>
          </a:p>
          <a:p>
            <a:pPr lvl="1"/>
            <a:r>
              <a:rPr lang="en-GB" dirty="0"/>
              <a:t>Staff room/WC</a:t>
            </a:r>
          </a:p>
          <a:p>
            <a:pPr lvl="1"/>
            <a:r>
              <a:rPr lang="en-GB" dirty="0"/>
              <a:t>Waiting room</a:t>
            </a:r>
          </a:p>
          <a:p>
            <a:pPr lvl="1"/>
            <a:r>
              <a:rPr lang="en-GB" dirty="0"/>
              <a:t>Location of WHBs/sinks</a:t>
            </a:r>
          </a:p>
          <a:p>
            <a:pPr marL="457200" lvl="1" indent="0">
              <a:buNone/>
            </a:pPr>
            <a:endParaRPr lang="en-GB" dirty="0"/>
          </a:p>
          <a:p>
            <a:r>
              <a:rPr lang="en-GB" dirty="0"/>
              <a:t>Fixtures and fittings used for designated purpose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8EA7F50-672C-4BF3-BBB3-8CCBC5ECE354}"/>
              </a:ext>
            </a:extLst>
          </p:cNvPr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14541" y="620688"/>
            <a:ext cx="426085" cy="338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RSPH_M_4C">
            <a:extLst>
              <a:ext uri="{FF2B5EF4-FFF2-40B4-BE49-F238E27FC236}">
                <a16:creationId xmlns:a16="http://schemas.microsoft.com/office/drawing/2014/main" id="{3011FEB0-64C6-4C83-99F1-6F7FA2294A6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14104" y="620688"/>
            <a:ext cx="548640" cy="226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566384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en-GB" sz="3200" b="1" dirty="0"/>
              <a:t>Case Studies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052736"/>
            <a:ext cx="8280920" cy="5073427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dirty="0"/>
              <a:t>You have decided to convert your double garage into a purpose built studio.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You have been asked to design a mobile unit intended to be used for undertaking special procedures.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You have bought a pre 1919 end of terrace domestic property comprising 2 reception rooms, a large rear kitchen with access to a bathroom.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B5E40BF-A8D6-4161-82A1-08102161EC8F}"/>
              </a:ext>
            </a:extLst>
          </p:cNvPr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14541" y="620688"/>
            <a:ext cx="426085" cy="338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RSPH_M_4C">
            <a:extLst>
              <a:ext uri="{FF2B5EF4-FFF2-40B4-BE49-F238E27FC236}">
                <a16:creationId xmlns:a16="http://schemas.microsoft.com/office/drawing/2014/main" id="{802C08FD-A067-4AEB-B23F-B70EF4AD73B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14104" y="620688"/>
            <a:ext cx="548640" cy="226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951905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en-GB" sz="3200" b="1" dirty="0"/>
              <a:t>Match the correct answer to the question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3374898"/>
              </p:ext>
            </p:extLst>
          </p:nvPr>
        </p:nvGraphicFramePr>
        <p:xfrm>
          <a:off x="534380" y="1124744"/>
          <a:ext cx="8075240" cy="51224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28392">
                  <a:extLst>
                    <a:ext uri="{9D8B030D-6E8A-4147-A177-3AD203B41FA5}">
                      <a16:colId xmlns:a16="http://schemas.microsoft.com/office/drawing/2014/main" val="153690947"/>
                    </a:ext>
                  </a:extLst>
                </a:gridCol>
                <a:gridCol w="4546848">
                  <a:extLst>
                    <a:ext uri="{9D8B030D-6E8A-4147-A177-3AD203B41FA5}">
                      <a16:colId xmlns:a16="http://schemas.microsoft.com/office/drawing/2014/main" val="255721107"/>
                    </a:ext>
                  </a:extLst>
                </a:gridCol>
              </a:tblGrid>
              <a:tr h="645178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Question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Answer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9740765"/>
                  </a:ext>
                </a:extLst>
              </a:tr>
              <a:tr h="506949">
                <a:tc>
                  <a:txBody>
                    <a:bodyPr/>
                    <a:lstStyle/>
                    <a:p>
                      <a:r>
                        <a:rPr lang="en-GB" dirty="0"/>
                        <a:t>A wash hand basin should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at</a:t>
                      </a:r>
                      <a:r>
                        <a:rPr lang="en-GB" baseline="0" dirty="0"/>
                        <a:t> a </a:t>
                      </a:r>
                      <a:r>
                        <a:rPr lang="en-GB" dirty="0"/>
                        <a:t>temporary event</a:t>
                      </a:r>
                      <a:r>
                        <a:rPr lang="en-GB" baseline="0" dirty="0"/>
                        <a:t> than a permanent venue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8470443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r>
                        <a:rPr lang="en-GB" dirty="0"/>
                        <a:t>Walls</a:t>
                      </a:r>
                      <a:r>
                        <a:rPr lang="en-GB" baseline="0" dirty="0"/>
                        <a:t> and floors should be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of a material and design that enables easy cleaning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2792137"/>
                  </a:ext>
                </a:extLst>
              </a:tr>
              <a:tr h="672538">
                <a:tc>
                  <a:txBody>
                    <a:bodyPr/>
                    <a:lstStyle/>
                    <a:p>
                      <a:r>
                        <a:rPr lang="en-GB" dirty="0"/>
                        <a:t>A</a:t>
                      </a:r>
                      <a:r>
                        <a:rPr lang="en-GB" baseline="0" dirty="0"/>
                        <a:t> special procedure premises should be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Clean to dirty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7035998"/>
                  </a:ext>
                </a:extLst>
              </a:tr>
              <a:tr h="631598">
                <a:tc>
                  <a:txBody>
                    <a:bodyPr/>
                    <a:lstStyle/>
                    <a:p>
                      <a:r>
                        <a:rPr lang="en-GB" dirty="0"/>
                        <a:t>To</a:t>
                      </a:r>
                      <a:r>
                        <a:rPr lang="en-GB" baseline="0" dirty="0"/>
                        <a:t> prevent cross contamination a</a:t>
                      </a:r>
                      <a:r>
                        <a:rPr lang="en-GB" dirty="0"/>
                        <a:t>n equipment sink should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in</a:t>
                      </a:r>
                      <a:r>
                        <a:rPr lang="en-GB" baseline="0" dirty="0"/>
                        <a:t> a good state of repair and capable of being easily cleaned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101407"/>
                  </a:ext>
                </a:extLst>
              </a:tr>
              <a:tr h="672538">
                <a:tc>
                  <a:txBody>
                    <a:bodyPr/>
                    <a:lstStyle/>
                    <a:p>
                      <a:r>
                        <a:rPr lang="en-GB" dirty="0"/>
                        <a:t>Special procedures work flow</a:t>
                      </a:r>
                      <a:r>
                        <a:rPr lang="en-GB" baseline="0" dirty="0"/>
                        <a:t> should be from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not be used to</a:t>
                      </a:r>
                      <a:r>
                        <a:rPr lang="en-GB" baseline="0" dirty="0"/>
                        <a:t> wash hands.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6659416"/>
                  </a:ext>
                </a:extLst>
              </a:tr>
              <a:tr h="672538">
                <a:tc>
                  <a:txBody>
                    <a:bodyPr/>
                    <a:lstStyle/>
                    <a:p>
                      <a:r>
                        <a:rPr lang="en-GB" dirty="0"/>
                        <a:t>Fixtures</a:t>
                      </a:r>
                      <a:r>
                        <a:rPr lang="en-GB" baseline="0" dirty="0"/>
                        <a:t> and fittings in the treatment room should be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designed to minimise the risk of cross</a:t>
                      </a:r>
                      <a:r>
                        <a:rPr lang="en-GB" baseline="0" dirty="0"/>
                        <a:t> infection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1379428"/>
                  </a:ext>
                </a:extLst>
              </a:tr>
              <a:tr h="672538">
                <a:tc>
                  <a:txBody>
                    <a:bodyPr/>
                    <a:lstStyle/>
                    <a:p>
                      <a:r>
                        <a:rPr lang="en-GB" dirty="0"/>
                        <a:t>A</a:t>
                      </a:r>
                      <a:r>
                        <a:rPr lang="en-GB" baseline="0" dirty="0"/>
                        <a:t> greater level of precautions should be taken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have an adequate supply of hot and cold</a:t>
                      </a:r>
                      <a:r>
                        <a:rPr lang="en-GB" baseline="0" dirty="0"/>
                        <a:t> water, liquid soap and paper towels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6886113"/>
                  </a:ext>
                </a:extLst>
              </a:tr>
            </a:tbl>
          </a:graphicData>
        </a:graphic>
      </p:graphicFrame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7DABC683-2037-48B1-8B30-4F30BD114674}"/>
              </a:ext>
            </a:extLst>
          </p:cNvPr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14541" y="620688"/>
            <a:ext cx="426085" cy="338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RSPH_M_4C">
            <a:extLst>
              <a:ext uri="{FF2B5EF4-FFF2-40B4-BE49-F238E27FC236}">
                <a16:creationId xmlns:a16="http://schemas.microsoft.com/office/drawing/2014/main" id="{BE68D9E9-A065-4FA5-8D01-B1A8A3FA890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14104" y="620688"/>
            <a:ext cx="548640" cy="226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89378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en-GB" sz="3200" b="1"/>
              <a:t>Answers</a:t>
            </a:r>
            <a:endParaRPr lang="en-GB" sz="3200" b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4851623"/>
              </p:ext>
            </p:extLst>
          </p:nvPr>
        </p:nvGraphicFramePr>
        <p:xfrm>
          <a:off x="534380" y="1124744"/>
          <a:ext cx="8075240" cy="5233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28392">
                  <a:extLst>
                    <a:ext uri="{9D8B030D-6E8A-4147-A177-3AD203B41FA5}">
                      <a16:colId xmlns:a16="http://schemas.microsoft.com/office/drawing/2014/main" val="153690947"/>
                    </a:ext>
                  </a:extLst>
                </a:gridCol>
                <a:gridCol w="4546848">
                  <a:extLst>
                    <a:ext uri="{9D8B030D-6E8A-4147-A177-3AD203B41FA5}">
                      <a16:colId xmlns:a16="http://schemas.microsoft.com/office/drawing/2014/main" val="255721107"/>
                    </a:ext>
                  </a:extLst>
                </a:gridCol>
              </a:tblGrid>
              <a:tr h="645178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Question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Answer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9740765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r>
                        <a:rPr lang="en-GB" dirty="0"/>
                        <a:t>A wash hand basin should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have an adequate supply of hot and cold</a:t>
                      </a:r>
                      <a:r>
                        <a:rPr lang="en-GB" baseline="0" dirty="0"/>
                        <a:t> water, liquid soap and paper towels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8470443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r>
                        <a:rPr lang="en-GB" dirty="0"/>
                        <a:t>Walls</a:t>
                      </a:r>
                      <a:r>
                        <a:rPr lang="en-GB" baseline="0" dirty="0"/>
                        <a:t> and floors should be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in</a:t>
                      </a:r>
                      <a:r>
                        <a:rPr lang="en-GB" baseline="0" dirty="0"/>
                        <a:t> a good state of repair and capable of being easily cleaned.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2792137"/>
                  </a:ext>
                </a:extLst>
              </a:tr>
              <a:tr h="672538">
                <a:tc>
                  <a:txBody>
                    <a:bodyPr/>
                    <a:lstStyle/>
                    <a:p>
                      <a:r>
                        <a:rPr lang="en-GB" dirty="0"/>
                        <a:t>A</a:t>
                      </a:r>
                      <a:r>
                        <a:rPr lang="en-GB" baseline="0" dirty="0"/>
                        <a:t> special procedure premises should be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designed to minimise the risk of cross</a:t>
                      </a:r>
                      <a:r>
                        <a:rPr lang="en-GB" baseline="0" dirty="0"/>
                        <a:t> infection</a:t>
                      </a:r>
                    </a:p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7035998"/>
                  </a:ext>
                </a:extLst>
              </a:tr>
              <a:tr h="631598">
                <a:tc>
                  <a:txBody>
                    <a:bodyPr/>
                    <a:lstStyle/>
                    <a:p>
                      <a:r>
                        <a:rPr lang="en-GB" dirty="0"/>
                        <a:t>To</a:t>
                      </a:r>
                      <a:r>
                        <a:rPr lang="en-GB" baseline="0" dirty="0"/>
                        <a:t> prevent cross contamination a</a:t>
                      </a:r>
                      <a:r>
                        <a:rPr lang="en-GB" dirty="0"/>
                        <a:t>n equipment sink should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not be used to</a:t>
                      </a:r>
                      <a:r>
                        <a:rPr lang="en-GB" baseline="0" dirty="0"/>
                        <a:t> wash hands.</a:t>
                      </a:r>
                    </a:p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101407"/>
                  </a:ext>
                </a:extLst>
              </a:tr>
              <a:tr h="567582">
                <a:tc>
                  <a:txBody>
                    <a:bodyPr/>
                    <a:lstStyle/>
                    <a:p>
                      <a:r>
                        <a:rPr lang="en-GB" dirty="0"/>
                        <a:t>Special procedures work flow</a:t>
                      </a:r>
                      <a:r>
                        <a:rPr lang="en-GB" baseline="0" dirty="0"/>
                        <a:t> should be from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Clean to dirty</a:t>
                      </a:r>
                    </a:p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6659416"/>
                  </a:ext>
                </a:extLst>
              </a:tr>
              <a:tr h="672538">
                <a:tc>
                  <a:txBody>
                    <a:bodyPr/>
                    <a:lstStyle/>
                    <a:p>
                      <a:r>
                        <a:rPr lang="en-GB" dirty="0"/>
                        <a:t>Fixtures</a:t>
                      </a:r>
                      <a:r>
                        <a:rPr lang="en-GB" baseline="0" dirty="0"/>
                        <a:t> and fittings in the treatment room should be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of a material and design that enables easy cleaning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1379428"/>
                  </a:ext>
                </a:extLst>
              </a:tr>
              <a:tr h="672538">
                <a:tc>
                  <a:txBody>
                    <a:bodyPr/>
                    <a:lstStyle/>
                    <a:p>
                      <a:r>
                        <a:rPr lang="en-GB" dirty="0"/>
                        <a:t>A</a:t>
                      </a:r>
                      <a:r>
                        <a:rPr lang="en-GB" baseline="0" dirty="0"/>
                        <a:t> greater level of precautions should be taken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at</a:t>
                      </a:r>
                      <a:r>
                        <a:rPr lang="en-GB" baseline="0" dirty="0"/>
                        <a:t> a </a:t>
                      </a:r>
                      <a:r>
                        <a:rPr lang="en-GB" dirty="0"/>
                        <a:t>temporary event</a:t>
                      </a:r>
                      <a:r>
                        <a:rPr lang="en-GB" baseline="0" dirty="0"/>
                        <a:t> than a permanent venue</a:t>
                      </a:r>
                      <a:endParaRPr lang="en-GB" dirty="0"/>
                    </a:p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6886113"/>
                  </a:ext>
                </a:extLst>
              </a:tr>
            </a:tbl>
          </a:graphicData>
        </a:graphic>
      </p:graphicFrame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5A449173-CE8A-4A4D-BA55-01F5FD40FEBD}"/>
              </a:ext>
            </a:extLst>
          </p:cNvPr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14541" y="620688"/>
            <a:ext cx="426085" cy="338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RSPH_M_4C">
            <a:extLst>
              <a:ext uri="{FF2B5EF4-FFF2-40B4-BE49-F238E27FC236}">
                <a16:creationId xmlns:a16="http://schemas.microsoft.com/office/drawing/2014/main" id="{5FE988DF-C55E-4005-9B6E-2EA68921588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14104" y="620688"/>
            <a:ext cx="548640" cy="226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87596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en-GB" sz="3200" b="1" dirty="0"/>
              <a:t>Special Procedures Environment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2380" y="1052736"/>
            <a:ext cx="822442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cs typeface="Arial" panose="020B0604020202020204" pitchFamily="34" charset="0"/>
              </a:rPr>
              <a:t>Structure and design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cs typeface="Arial" panose="020B0604020202020204" pitchFamily="34" charset="0"/>
              </a:rPr>
              <a:t>Fixtures, fittings, finishes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cs typeface="Arial" panose="020B0604020202020204" pitchFamily="34" charset="0"/>
              </a:rPr>
              <a:t>Workstation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cs typeface="Arial" panose="020B0604020202020204" pitchFamily="34" charset="0"/>
              </a:rPr>
              <a:t>Reception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cs typeface="Arial" panose="020B0604020202020204" pitchFamily="34" charset="0"/>
              </a:rPr>
              <a:t>WC accommodation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cs typeface="Arial" panose="020B0604020202020204" pitchFamily="34" charset="0"/>
              </a:rPr>
              <a:t>Storage area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cs typeface="Arial" panose="020B0604020202020204" pitchFamily="34" charset="0"/>
              </a:rPr>
              <a:t>Utilities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cs typeface="Arial" panose="020B0604020202020204" pitchFamily="34" charset="0"/>
              </a:rPr>
              <a:t>Lighting and ventilation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cs typeface="Arial" panose="020B0604020202020204" pitchFamily="34" charset="0"/>
              </a:rPr>
              <a:t>Ingress and egress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cs typeface="Arial" panose="020B0604020202020204" pitchFamily="34" charset="0"/>
              </a:rPr>
              <a:t>Etc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11560" y="5661248"/>
            <a:ext cx="822960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200" b="1" dirty="0">
              <a:solidFill>
                <a:srgbClr val="FF0000"/>
              </a:solidFill>
            </a:endParaRPr>
          </a:p>
          <a:p>
            <a:endParaRPr lang="en-GB" sz="3200" b="1" dirty="0">
              <a:solidFill>
                <a:srgbClr val="FF0000"/>
              </a:solidFill>
            </a:endParaRPr>
          </a:p>
          <a:p>
            <a:r>
              <a:rPr lang="en-GB" sz="12800" b="1" dirty="0">
                <a:solidFill>
                  <a:srgbClr val="FF0000"/>
                </a:solidFill>
              </a:rPr>
              <a:t>What about locations?</a:t>
            </a:r>
          </a:p>
          <a:p>
            <a:r>
              <a:rPr lang="en-GB" sz="12800" dirty="0">
                <a:solidFill>
                  <a:srgbClr val="FF0000"/>
                </a:solidFill>
              </a:rPr>
              <a:t>Permanent, temporary, mobile?</a:t>
            </a:r>
          </a:p>
          <a:p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6084168" y="2636912"/>
            <a:ext cx="2756992" cy="864096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en-GB" sz="2400" b="1" dirty="0"/>
          </a:p>
          <a:p>
            <a:pPr marL="0" indent="0" algn="ctr">
              <a:buNone/>
              <a:defRPr/>
            </a:pPr>
            <a:endParaRPr lang="en-GB" sz="2400" b="1" dirty="0"/>
          </a:p>
          <a:p>
            <a:pPr marL="0" indent="0" algn="r">
              <a:buNone/>
              <a:defRPr/>
            </a:pPr>
            <a:r>
              <a:rPr lang="en-GB" sz="12800" b="1" dirty="0">
                <a:solidFill>
                  <a:schemeClr val="accent3">
                    <a:lumMod val="75000"/>
                  </a:schemeClr>
                </a:solidFill>
              </a:rPr>
              <a:t>Workflow</a:t>
            </a:r>
            <a:r>
              <a:rPr lang="en-GB" sz="8000" dirty="0">
                <a:solidFill>
                  <a:schemeClr val="accent3">
                    <a:lumMod val="75000"/>
                  </a:schemeClr>
                </a:solidFill>
              </a:rPr>
              <a:t>	</a:t>
            </a:r>
            <a:r>
              <a:rPr lang="en-GB" sz="2400" dirty="0"/>
              <a:t>			</a:t>
            </a:r>
          </a:p>
          <a:p>
            <a:pPr marL="0" indent="0">
              <a:buFontTx/>
              <a:buNone/>
              <a:defRPr/>
            </a:pPr>
            <a:endParaRPr lang="en-GB" dirty="0"/>
          </a:p>
          <a:p>
            <a:pPr>
              <a:defRPr/>
            </a:pPr>
            <a:endParaRPr lang="en-US" dirty="0"/>
          </a:p>
        </p:txBody>
      </p:sp>
      <p:sp>
        <p:nvSpPr>
          <p:cNvPr id="8" name="Right Brace 7"/>
          <p:cNvSpPr/>
          <p:nvPr/>
        </p:nvSpPr>
        <p:spPr>
          <a:xfrm>
            <a:off x="5868144" y="1412776"/>
            <a:ext cx="621783" cy="381642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73E79CC6-5EC5-4BEA-8A30-AD7078E52E5D}"/>
              </a:ext>
            </a:extLst>
          </p:cNvPr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14541" y="620688"/>
            <a:ext cx="426085" cy="338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RSPH_M_4C">
            <a:extLst>
              <a:ext uri="{FF2B5EF4-FFF2-40B4-BE49-F238E27FC236}">
                <a16:creationId xmlns:a16="http://schemas.microsoft.com/office/drawing/2014/main" id="{D78A53CA-3368-4016-A2FB-80379CB756B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14104" y="620688"/>
            <a:ext cx="548640" cy="226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228172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Autofit/>
          </a:bodyPr>
          <a:lstStyle/>
          <a:p>
            <a:r>
              <a:rPr lang="en-GB" sz="3200" b="1" dirty="0"/>
              <a:t>What’s the standard?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2380" y="980728"/>
            <a:ext cx="843010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cs typeface="Arial" panose="020B0604020202020204" pitchFamily="34" charset="0"/>
              </a:rPr>
              <a:t>Minimise the risk of infection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cs typeface="Arial" panose="020B0604020202020204" pitchFamily="34" charset="0"/>
              </a:rPr>
              <a:t>Must not be capable of causing harm to human health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cs typeface="Arial" panose="020B0604020202020204" pitchFamily="34" charset="0"/>
              </a:rPr>
              <a:t>Capable of being easily cleaned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cs typeface="Arial" panose="020B0604020202020204" pitchFamily="34" charset="0"/>
              </a:rPr>
              <a:t>Good state of repair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cs typeface="Arial" panose="020B0604020202020204" pitchFamily="34" charset="0"/>
              </a:rPr>
              <a:t>Impervious/durable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cs typeface="Arial" panose="020B0604020202020204" pitchFamily="34" charset="0"/>
              </a:rPr>
              <a:t>‘Suitable and sufficient’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cs typeface="Arial" panose="020B0604020202020204" pitchFamily="34" charset="0"/>
            </a:endParaRPr>
          </a:p>
          <a:p>
            <a:r>
              <a:rPr lang="en-GB" b="1" dirty="0">
                <a:solidFill>
                  <a:srgbClr val="00B050"/>
                </a:solidFill>
              </a:rPr>
              <a:t>Walls, doors, windows, partitions, floors, floor coverings, ceiling or any part of the structure in any part of the premises used by the client and practitioner </a:t>
            </a:r>
            <a:r>
              <a:rPr lang="en-GB" b="1" u="sng" dirty="0">
                <a:solidFill>
                  <a:srgbClr val="00B050"/>
                </a:solidFill>
              </a:rPr>
              <a:t>must be kept and be capable of being kept in good order, repair and condition to facilitate effective cleaning</a:t>
            </a:r>
            <a:r>
              <a:rPr lang="en-GB" b="1" dirty="0">
                <a:solidFill>
                  <a:srgbClr val="00B050"/>
                </a:solidFill>
              </a:rPr>
              <a:t>. </a:t>
            </a:r>
          </a:p>
          <a:p>
            <a:endParaRPr lang="en-GB" dirty="0"/>
          </a:p>
          <a:p>
            <a:r>
              <a:rPr lang="en-GB" b="1" dirty="0">
                <a:solidFill>
                  <a:srgbClr val="00B050"/>
                </a:solidFill>
              </a:rPr>
              <a:t>The environment should be designed and of sufficient size </a:t>
            </a:r>
            <a:r>
              <a:rPr lang="en-GB" b="1" u="sng" dirty="0">
                <a:solidFill>
                  <a:srgbClr val="00B050"/>
                </a:solidFill>
              </a:rPr>
              <a:t>to minimise this risk of cross infection or contamination</a:t>
            </a:r>
            <a:r>
              <a:rPr lang="en-GB" b="1" dirty="0">
                <a:solidFill>
                  <a:srgbClr val="00B050"/>
                </a:solidFill>
              </a:rPr>
              <a:t> and facilitate effective cleaning and when appropriate disinfection. 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F1A9F8CD-0255-4043-A709-0DE4E2A1DA6A}"/>
              </a:ext>
            </a:extLst>
          </p:cNvPr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14541" y="620688"/>
            <a:ext cx="426085" cy="338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RSPH_M_4C">
            <a:extLst>
              <a:ext uri="{FF2B5EF4-FFF2-40B4-BE49-F238E27FC236}">
                <a16:creationId xmlns:a16="http://schemas.microsoft.com/office/drawing/2014/main" id="{A36DB80B-79FC-485D-89C5-F8EE687854B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14104" y="620688"/>
            <a:ext cx="548640" cy="226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33963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dirty="0"/>
              <a:t>What about managing those standards?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Workflow</a:t>
            </a:r>
          </a:p>
          <a:p>
            <a:pPr lvl="1"/>
            <a:r>
              <a:rPr lang="en-GB" dirty="0"/>
              <a:t>Location of facilities</a:t>
            </a:r>
          </a:p>
          <a:p>
            <a:endParaRPr lang="en-GB" dirty="0"/>
          </a:p>
          <a:p>
            <a:r>
              <a:rPr lang="en-GB" dirty="0"/>
              <a:t>Designated areas</a:t>
            </a:r>
          </a:p>
          <a:p>
            <a:pPr lvl="1"/>
            <a:r>
              <a:rPr lang="en-GB" dirty="0"/>
              <a:t>Treatment room</a:t>
            </a:r>
          </a:p>
          <a:p>
            <a:pPr lvl="1"/>
            <a:r>
              <a:rPr lang="en-GB" dirty="0"/>
              <a:t>Reception </a:t>
            </a:r>
          </a:p>
          <a:p>
            <a:pPr marL="457200" lvl="1" indent="0">
              <a:buNone/>
            </a:pPr>
            <a:endParaRPr lang="en-GB" dirty="0"/>
          </a:p>
          <a:p>
            <a:r>
              <a:rPr lang="en-GB" dirty="0"/>
              <a:t>Fit </a:t>
            </a:r>
            <a:r>
              <a:rPr lang="en-GB"/>
              <a:t>for use/purpose/rules</a:t>
            </a:r>
            <a:endParaRPr lang="en-GB" dirty="0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EE71A515-5B69-4FE0-BE8B-409BCF875CD0}"/>
              </a:ext>
            </a:extLst>
          </p:cNvPr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14541" y="620688"/>
            <a:ext cx="426085" cy="338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RSPH_M_4C">
            <a:extLst>
              <a:ext uri="{FF2B5EF4-FFF2-40B4-BE49-F238E27FC236}">
                <a16:creationId xmlns:a16="http://schemas.microsoft.com/office/drawing/2014/main" id="{2BD65530-02E8-4937-B7E0-90CB07DA908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14104" y="620688"/>
            <a:ext cx="548640" cy="226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677633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en-GB" sz="3200" b="1" dirty="0"/>
              <a:t>Workstations/treatment rooms</a:t>
            </a:r>
          </a:p>
        </p:txBody>
      </p:sp>
      <p:pic>
        <p:nvPicPr>
          <p:cNvPr id="4098" name="Picture 2" descr="U:\DefaultHome\Objects\Treatment chair and work area - clea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80" y="1240453"/>
            <a:ext cx="3672408" cy="275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271" y="3994758"/>
            <a:ext cx="3546302" cy="2659727"/>
          </a:xfrm>
        </p:spPr>
      </p:pic>
      <p:pic>
        <p:nvPicPr>
          <p:cNvPr id="7" name="Picture 2" descr="C:\Users\envaleas\AppData\Local\Microsoft\Windows\Temporary Internet Files\Content.Outlook\K0FEDXIV\DSC0025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4" t="11882" r="32449" b="32728"/>
          <a:stretch/>
        </p:blipFill>
        <p:spPr bwMode="auto">
          <a:xfrm>
            <a:off x="5796136" y="1196752"/>
            <a:ext cx="2619718" cy="2424583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U:\DefaultHome\Objects\Taylor made tattoo2 - studio with chair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782" y="4437112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7E7C3640-A7C9-41D9-B1CC-25CE1D1EFAF2}"/>
              </a:ext>
            </a:extLst>
          </p:cNvPr>
          <p:cNvPicPr>
            <a:picLocks noChangeAspect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14541" y="620688"/>
            <a:ext cx="426085" cy="338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RSPH_M_4C">
            <a:extLst>
              <a:ext uri="{FF2B5EF4-FFF2-40B4-BE49-F238E27FC236}">
                <a16:creationId xmlns:a16="http://schemas.microsoft.com/office/drawing/2014/main" id="{7D9D9723-F9B7-40AB-9974-D2024330FE75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14104" y="620688"/>
            <a:ext cx="548640" cy="226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68689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dirty="0"/>
              <a:t>Client chairs</a:t>
            </a:r>
          </a:p>
        </p:txBody>
      </p:sp>
      <p:pic>
        <p:nvPicPr>
          <p:cNvPr id="4" name="Picture 4" descr="U:\DefaultHome\Objects\Client chai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00809"/>
            <a:ext cx="2916324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U:\DefaultHome\Objects\Treatment chai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690498"/>
            <a:ext cx="2931790" cy="3909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6623C92-DBD2-4205-9A3A-59BB203A86F5}"/>
              </a:ext>
            </a:extLst>
          </p:cNvPr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14541" y="620688"/>
            <a:ext cx="426085" cy="338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RSPH_M_4C">
            <a:extLst>
              <a:ext uri="{FF2B5EF4-FFF2-40B4-BE49-F238E27FC236}">
                <a16:creationId xmlns:a16="http://schemas.microsoft.com/office/drawing/2014/main" id="{90E1D9FE-6008-420E-A1E4-51DB5E74BD9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14104" y="620688"/>
            <a:ext cx="548640" cy="226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445654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47664" y="550223"/>
            <a:ext cx="6264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cs typeface="Arial" panose="020B0604020202020204" pitchFamily="34" charset="0"/>
              </a:rPr>
              <a:t>Storage facilities</a:t>
            </a:r>
          </a:p>
        </p:txBody>
      </p:sp>
      <p:pic>
        <p:nvPicPr>
          <p:cNvPr id="8" name="Picture 2" descr="U:\DefaultHome\Objects\Mobile storage uni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48814"/>
            <a:ext cx="324036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U:\DefaultHome\Objects\Chrome mobile storage uni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700808"/>
            <a:ext cx="3312368" cy="4416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224552E0-C9B0-425C-89B0-F2C50586422F}"/>
              </a:ext>
            </a:extLst>
          </p:cNvPr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14541" y="620688"/>
            <a:ext cx="426085" cy="338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RSPH_M_4C">
            <a:extLst>
              <a:ext uri="{FF2B5EF4-FFF2-40B4-BE49-F238E27FC236}">
                <a16:creationId xmlns:a16="http://schemas.microsoft.com/office/drawing/2014/main" id="{A2C8D946-2314-43CB-9BEE-035E0A29040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14104" y="620688"/>
            <a:ext cx="548640" cy="226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316867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dirty="0"/>
              <a:t>Hand washing facilities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109" y="1628800"/>
            <a:ext cx="2592288" cy="3456384"/>
          </a:xfrm>
        </p:spPr>
      </p:pic>
      <p:pic>
        <p:nvPicPr>
          <p:cNvPr id="9218" name="Picture 2" descr="U:\DefaultHome\Objects\handsfree hotwat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00808"/>
            <a:ext cx="2160240" cy="3511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ade1517a-4ec2-49c5-8298-04342d62acf6@GBRP26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872555"/>
            <a:ext cx="2380687" cy="246024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A42EE629-057A-491E-9C62-A33BA8350C45}"/>
              </a:ext>
            </a:extLst>
          </p:cNvPr>
          <p:cNvPicPr>
            <a:picLocks noChangeAspect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14541" y="620688"/>
            <a:ext cx="426085" cy="338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RSPH_M_4C">
            <a:extLst>
              <a:ext uri="{FF2B5EF4-FFF2-40B4-BE49-F238E27FC236}">
                <a16:creationId xmlns:a16="http://schemas.microsoft.com/office/drawing/2014/main" id="{8C7248F8-457B-4C56-B068-D02CB6764296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14104" y="620688"/>
            <a:ext cx="548640" cy="226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791359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70609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sz="3200" b="1" dirty="0">
                <a:ea typeface="ＭＳ Ｐゴシック" pitchFamily="34" charset="-128"/>
              </a:rPr>
              <a:t>Toilets</a:t>
            </a:r>
          </a:p>
        </p:txBody>
      </p:sp>
      <p:sp>
        <p:nvSpPr>
          <p:cNvPr id="59395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altLang="en-US">
              <a:ea typeface="ＭＳ Ｐゴシック" pitchFamily="34" charset="-128"/>
            </a:endParaRPr>
          </a:p>
        </p:txBody>
      </p:sp>
      <p:pic>
        <p:nvPicPr>
          <p:cNvPr id="59397" name="Picture 4" descr="DSC_003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4038600" cy="4447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3"/>
          <p:cNvPicPr>
            <a:picLocks/>
          </p:cNvPicPr>
          <p:nvPr/>
        </p:nvPicPr>
        <p:blipFill rotWithShape="1">
          <a:blip r:embed="rId3"/>
          <a:srcRect l="23815" t="18867" r="42081" b="9364"/>
          <a:stretch/>
        </p:blipFill>
        <p:spPr bwMode="auto">
          <a:xfrm>
            <a:off x="5004048" y="1600200"/>
            <a:ext cx="3528392" cy="42770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B621409E-43BB-4646-B04D-2A4AAA4EFCB0}"/>
              </a:ext>
            </a:extLst>
          </p:cNvPr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14541" y="620688"/>
            <a:ext cx="426085" cy="338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RSPH_M_4C">
            <a:extLst>
              <a:ext uri="{FF2B5EF4-FFF2-40B4-BE49-F238E27FC236}">
                <a16:creationId xmlns:a16="http://schemas.microsoft.com/office/drawing/2014/main" id="{5A0D618D-6C33-4410-9F5B-17AAC6A1C47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14104" y="620688"/>
            <a:ext cx="548640" cy="226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4917556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metadata xmlns="http://www.objective.com/ecm/document/metadata/FF3C5B18883D4E21973B57C2EEED7FD1" version="1.0.0">
  <systemFields>
    <field name="Objective-Id">
      <value order="0">A26346899</value>
    </field>
    <field name="Objective-Title">
      <value order="0">Unit 12 Special Procedures Environment</value>
    </field>
    <field name="Objective-Description">
      <value order="0"/>
    </field>
    <field name="Objective-CreationStamp">
      <value order="0">2019-05-24T09:23:45Z</value>
    </field>
    <field name="Objective-IsApproved">
      <value order="0">false</value>
    </field>
    <field name="Objective-IsPublished">
      <value order="0">true</value>
    </field>
    <field name="Objective-DatePublished">
      <value order="0">2022-05-18T10:15:04Z</value>
    </field>
    <field name="Objective-ModificationStamp">
      <value order="0">2022-05-18T10:15:04Z</value>
    </field>
    <field name="Objective-Owner">
      <value order="0">Jones, Sarah (HSS - DHP - Public Health Protection)</value>
    </field>
    <field name="Objective-Path">
      <value order="0">Objective Global Folder:Business File Plan:WG Organisational Groups:NEW - Post April 2022 - Health &amp; Social Services:HSS Population Health DIrectorate / Chief Medical Officer:Health &amp; Social Services (HSS) - DPH - Public Health:1 - Save:3 - PH(W) Act:Intimate Piercing &amp; Special Procedures:PH(W) Act 2017 - (4) Special Procedures - Implementation:Special Procedures - Implementation - Part 4 of PH(W) Act - 2018-2023 - IPC Training Pack - Communicable Disease:Outcome 2_Understand how Infectious and Non Infectious hazards can be controlled</value>
    </field>
    <field name="Objective-Parent">
      <value order="0">Outcome 2_Understand how Infectious and Non Infectious hazards can be controlled</value>
    </field>
    <field name="Objective-State">
      <value order="0">Published</value>
    </field>
    <field name="Objective-VersionId">
      <value order="0">vA78113059</value>
    </field>
    <field name="Objective-Version">
      <value order="0">20.0</value>
    </field>
    <field name="Objective-VersionNumber">
      <value order="0">21</value>
    </field>
    <field name="Objective-VersionComment">
      <value order="0"/>
    </field>
    <field name="Objective-FileNumber">
      <value order="0">qA1387614</value>
    </field>
    <field name="Objective-Classification">
      <value order="0">Official</value>
    </field>
    <field name="Objective-Caveats">
      <value order="0"/>
    </field>
  </systemFields>
  <catalogues>
    <catalogue name="Document Type Catalogue" type="type" ori="id:cA14">
      <field name="Objective-Date Acquired">
        <value order="0"/>
      </field>
      <field name="Objective-Official Translation">
        <value order="0"/>
      </field>
      <field name="Objective-Connect Creator">
        <value order="0"/>
      </field>
    </catalogue>
  </catalogues>
</metadat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TaxCatchAll xmlns="3ee3d65e-b85e-4e51-8809-f3a27b953a06" xsi:nil="true"/>
    <lcf76f155ced4ddcb4097134ff3c332f xmlns="0aab2d07-d61b-45fc-b18f-996393506ade">
      <Terms xmlns="http://schemas.microsoft.com/office/infopath/2007/PartnerControls"/>
    </lcf76f155ced4ddcb4097134ff3c332f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ABDEE3C36E8D84981D08AFFDD16ABFE" ma:contentTypeVersion="18" ma:contentTypeDescription="Create a new document." ma:contentTypeScope="" ma:versionID="aa449bf66ab2643ad34344af04acf133">
  <xsd:schema xmlns:xsd="http://www.w3.org/2001/XMLSchema" xmlns:xs="http://www.w3.org/2001/XMLSchema" xmlns:p="http://schemas.microsoft.com/office/2006/metadata/properties" xmlns:ns1="http://schemas.microsoft.com/sharepoint/v3" xmlns:ns2="0aab2d07-d61b-45fc-b18f-996393506ade" xmlns:ns3="3ee3d65e-b85e-4e51-8809-f3a27b953a06" targetNamespace="http://schemas.microsoft.com/office/2006/metadata/properties" ma:root="true" ma:fieldsID="7f453fe0d3df6bfcb467ddb841fc5548" ns1:_="" ns2:_="" ns3:_="">
    <xsd:import namespace="http://schemas.microsoft.com/sharepoint/v3"/>
    <xsd:import namespace="0aab2d07-d61b-45fc-b18f-996393506ade"/>
    <xsd:import namespace="3ee3d65e-b85e-4e51-8809-f3a27b953a0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4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5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ab2d07-d61b-45fc-b18f-996393506ad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a9a152e5-a6a5-4cc5-b924-27fb85a4ff2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e3d65e-b85e-4e51-8809-f3a27b953a06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88b81f54-40e0-42ee-955b-b3d7f92fc6fb}" ma:internalName="TaxCatchAll" ma:showField="CatchAllData" ma:web="3ee3d65e-b85e-4e51-8809-f3a27b953a0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745109E-2DDF-40CB-AC2B-FF9B10C90820}">
  <ds:schemaRefs>
    <ds:schemaRef ds:uri="http://www.objective.com/ecm/document/metadata/FF3C5B18883D4E21973B57C2EEED7FD1"/>
  </ds:schemaRefs>
</ds:datastoreItem>
</file>

<file path=customXml/itemProps2.xml><?xml version="1.0" encoding="utf-8"?>
<ds:datastoreItem xmlns:ds="http://schemas.openxmlformats.org/officeDocument/2006/customXml" ds:itemID="{19271014-46C5-48FB-91EB-3C572E4BD8B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B9B6824-5563-4F1E-8ACB-76A614028F6D}">
  <ds:schemaRefs>
    <ds:schemaRef ds:uri="http://schemas.microsoft.com/office/2006/metadata/properties"/>
    <ds:schemaRef ds:uri="http://schemas.microsoft.com/office/infopath/2007/PartnerControls"/>
    <ds:schemaRef ds:uri="9a8c0acb-77cb-4fbb-80b5-49b56be06be8"/>
    <ds:schemaRef ds:uri="60dc491b-5a0b-4b91-810f-cfec269aaa06"/>
  </ds:schemaRefs>
</ds:datastoreItem>
</file>

<file path=customXml/itemProps4.xml><?xml version="1.0" encoding="utf-8"?>
<ds:datastoreItem xmlns:ds="http://schemas.openxmlformats.org/officeDocument/2006/customXml" ds:itemID="{851A4508-9943-4553-ABBF-90801CB15D7B}"/>
</file>

<file path=docProps/app.xml><?xml version="1.0" encoding="utf-8"?>
<Properties xmlns="http://schemas.openxmlformats.org/officeDocument/2006/extended-properties" xmlns:vt="http://schemas.openxmlformats.org/officeDocument/2006/docPropsVTypes">
  <TotalTime>1709</TotalTime>
  <Words>614</Words>
  <Application>Microsoft Office PowerPoint</Application>
  <PresentationFormat>On-screen Show (4:3)</PresentationFormat>
  <Paragraphs>106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Calibri</vt:lpstr>
      <vt:lpstr>Office Theme</vt:lpstr>
      <vt:lpstr>Section 12: Management of a Special Procedures Environment</vt:lpstr>
      <vt:lpstr>Special Procedures Environment</vt:lpstr>
      <vt:lpstr>What’s the standard?</vt:lpstr>
      <vt:lpstr>What about managing those standards?</vt:lpstr>
      <vt:lpstr>Workstations/treatment rooms</vt:lpstr>
      <vt:lpstr>Client chairs</vt:lpstr>
      <vt:lpstr>PowerPoint Presentation</vt:lpstr>
      <vt:lpstr>Hand washing facilities</vt:lpstr>
      <vt:lpstr>Toilets</vt:lpstr>
      <vt:lpstr>Structure - Walls, floors, ceilings</vt:lpstr>
      <vt:lpstr>General Environment</vt:lpstr>
      <vt:lpstr>Cleaning facilities</vt:lpstr>
      <vt:lpstr>Summary (1)</vt:lpstr>
      <vt:lpstr>Summary (2)</vt:lpstr>
      <vt:lpstr>Case Studies</vt:lpstr>
      <vt:lpstr>Match the correct answer to the question</vt:lpstr>
      <vt:lpstr>Answers</vt:lpstr>
    </vt:vector>
  </TitlesOfParts>
  <Company>Welsh Government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Fellows, Carl (Admin)</dc:creator>
  <cp:lastModifiedBy>Dr Richard Burton</cp:lastModifiedBy>
  <cp:revision>58</cp:revision>
  <cp:lastPrinted>2019-11-08T08:44:08Z</cp:lastPrinted>
  <dcterms:created xsi:type="dcterms:W3CDTF">2019-05-02T07:05:28Z</dcterms:created>
  <dcterms:modified xsi:type="dcterms:W3CDTF">2022-06-08T12:42:55Z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hecked by">
    <vt:lpwstr>32123</vt:lpwstr>
  </property>
  <property fmtid="{D5CDD505-2E9C-101B-9397-08002B2CF9AE}" pid="3" name="Objective-Id">
    <vt:lpwstr>A26346899</vt:lpwstr>
  </property>
  <property fmtid="{D5CDD505-2E9C-101B-9397-08002B2CF9AE}" pid="4" name="Objective-Title">
    <vt:lpwstr>Unit 12 Special Procedures Environment</vt:lpwstr>
  </property>
  <property fmtid="{D5CDD505-2E9C-101B-9397-08002B2CF9AE}" pid="5" name="Objective-Description">
    <vt:lpwstr/>
  </property>
  <property fmtid="{D5CDD505-2E9C-101B-9397-08002B2CF9AE}" pid="6" name="Objective-CreationStamp">
    <vt:filetime>2019-05-24T09:23:54Z</vt:filetime>
  </property>
  <property fmtid="{D5CDD505-2E9C-101B-9397-08002B2CF9AE}" pid="7" name="Objective-IsApproved">
    <vt:bool>false</vt:bool>
  </property>
  <property fmtid="{D5CDD505-2E9C-101B-9397-08002B2CF9AE}" pid="8" name="Objective-IsPublished">
    <vt:bool>true</vt:bool>
  </property>
  <property fmtid="{D5CDD505-2E9C-101B-9397-08002B2CF9AE}" pid="9" name="Objective-DatePublished">
    <vt:filetime>2022-05-18T10:15:04Z</vt:filetime>
  </property>
  <property fmtid="{D5CDD505-2E9C-101B-9397-08002B2CF9AE}" pid="10" name="Objective-ModificationStamp">
    <vt:filetime>2022-05-18T10:15:04Z</vt:filetime>
  </property>
  <property fmtid="{D5CDD505-2E9C-101B-9397-08002B2CF9AE}" pid="11" name="Objective-Owner">
    <vt:lpwstr>Jones, Sarah (HSS - DHP - Public Health Protection)</vt:lpwstr>
  </property>
  <property fmtid="{D5CDD505-2E9C-101B-9397-08002B2CF9AE}" pid="12" name="Objective-Path">
    <vt:lpwstr>Objective Global Folder:Business File Plan:WG Organisational Groups:NEW - Post April 2022 - Health &amp; Social Services:HSS Population Health DIrectorate / Chief Medical Officer:Health &amp; Social Services (HSS) - DPH - Public Health:1 - Save:3 - PH(W) Act:Intimate Piercing &amp; Special Procedures:PH(W) Act 2017 - (4) Special Procedures - Implementation:Special Procedures - Implementation - Part 4 of PH(W) Act - 2018-2023 - IPC Training Pack - Communicable Disease:Outcome 2_Understand how Infectious and Non Infectious hazards can be controlled:</vt:lpwstr>
  </property>
  <property fmtid="{D5CDD505-2E9C-101B-9397-08002B2CF9AE}" pid="13" name="Objective-Parent">
    <vt:lpwstr>Outcome 2_Understand how Infectious and Non Infectious hazards can be controlled</vt:lpwstr>
  </property>
  <property fmtid="{D5CDD505-2E9C-101B-9397-08002B2CF9AE}" pid="14" name="Objective-State">
    <vt:lpwstr>Published</vt:lpwstr>
  </property>
  <property fmtid="{D5CDD505-2E9C-101B-9397-08002B2CF9AE}" pid="15" name="Objective-VersionId">
    <vt:lpwstr>vA78113059</vt:lpwstr>
  </property>
  <property fmtid="{D5CDD505-2E9C-101B-9397-08002B2CF9AE}" pid="16" name="Objective-Version">
    <vt:lpwstr>20.0</vt:lpwstr>
  </property>
  <property fmtid="{D5CDD505-2E9C-101B-9397-08002B2CF9AE}" pid="17" name="Objective-VersionNumber">
    <vt:r8>21</vt:r8>
  </property>
  <property fmtid="{D5CDD505-2E9C-101B-9397-08002B2CF9AE}" pid="18" name="Objective-VersionComment">
    <vt:lpwstr/>
  </property>
  <property fmtid="{D5CDD505-2E9C-101B-9397-08002B2CF9AE}" pid="19" name="Objective-FileNumber">
    <vt:lpwstr/>
  </property>
  <property fmtid="{D5CDD505-2E9C-101B-9397-08002B2CF9AE}" pid="20" name="Objective-Classification">
    <vt:lpwstr>[Inherited - Official]</vt:lpwstr>
  </property>
  <property fmtid="{D5CDD505-2E9C-101B-9397-08002B2CF9AE}" pid="21" name="Objective-Caveats">
    <vt:lpwstr/>
  </property>
  <property fmtid="{D5CDD505-2E9C-101B-9397-08002B2CF9AE}" pid="22" name="Objective-Language">
    <vt:lpwstr>English (eng)</vt:lpwstr>
  </property>
  <property fmtid="{D5CDD505-2E9C-101B-9397-08002B2CF9AE}" pid="23" name="Objective-Date Acquired">
    <vt:lpwstr/>
  </property>
  <property fmtid="{D5CDD505-2E9C-101B-9397-08002B2CF9AE}" pid="24" name="Objective-What to Keep">
    <vt:lpwstr>No</vt:lpwstr>
  </property>
  <property fmtid="{D5CDD505-2E9C-101B-9397-08002B2CF9AE}" pid="25" name="Objective-Official Translation">
    <vt:lpwstr/>
  </property>
  <property fmtid="{D5CDD505-2E9C-101B-9397-08002B2CF9AE}" pid="26" name="Objective-Connect Creator">
    <vt:lpwstr/>
  </property>
  <property fmtid="{D5CDD505-2E9C-101B-9397-08002B2CF9AE}" pid="27" name="Objective-Comment">
    <vt:lpwstr/>
  </property>
  <property fmtid="{D5CDD505-2E9C-101B-9397-08002B2CF9AE}" pid="28" name="Objective-Language [system]">
    <vt:lpwstr>English (eng)</vt:lpwstr>
  </property>
  <property fmtid="{D5CDD505-2E9C-101B-9397-08002B2CF9AE}" pid="29" name="Objective-Date Acquired [system]">
    <vt:lpwstr/>
  </property>
  <property fmtid="{D5CDD505-2E9C-101B-9397-08002B2CF9AE}" pid="30" name="Objective-What to Keep [system]">
    <vt:lpwstr>No</vt:lpwstr>
  </property>
  <property fmtid="{D5CDD505-2E9C-101B-9397-08002B2CF9AE}" pid="31" name="Objective-Official Translation [system]">
    <vt:lpwstr/>
  </property>
  <property fmtid="{D5CDD505-2E9C-101B-9397-08002B2CF9AE}" pid="32" name="Objective-Connect Creator [system]">
    <vt:lpwstr/>
  </property>
  <property fmtid="{D5CDD505-2E9C-101B-9397-08002B2CF9AE}" pid="33" name="ContentTypeId">
    <vt:lpwstr>0x0101001B15C4D4928834458285C63D423C8584</vt:lpwstr>
  </property>
  <property fmtid="{D5CDD505-2E9C-101B-9397-08002B2CF9AE}" pid="34" name="MediaServiceImageTags">
    <vt:lpwstr/>
  </property>
</Properties>
</file>