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417D-7459-40B7-B401-384622F559A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205B-DE5D-4126-B203-5E33D375E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5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3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9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3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2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0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2506-3E79-4289-923A-5B21DE2F7A2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3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4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3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4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1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2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D04F-D10B-4794-A52E-CF26E3FF03C9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243E-6F4C-4304-9A36-09C093D27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1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4cggQa7cGbk&amp;t=10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wishamjsna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fingertips.phe.org.uk/profile/health-profi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162" y="6647079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5223" y="5897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kern="1400" dirty="0" smtClean="0">
                <a:solidFill>
                  <a:srgbClr val="007982"/>
                </a:solidFill>
                <a:latin typeface="Calibri" panose="020F0502020204030204" pitchFamily="34" charset="0"/>
              </a:rPr>
              <a:t>Unit 3 – Deliver a Health Improvement Message</a:t>
            </a:r>
            <a:r>
              <a:rPr lang="en-GB" sz="24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GB" sz="24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0" y="3106284"/>
            <a:ext cx="6096000" cy="2388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266" name="Picture 2" descr="DSC_0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375" b="13594"/>
          <a:stretch>
            <a:fillRect/>
          </a:stretch>
        </p:blipFill>
        <p:spPr bwMode="auto">
          <a:xfrm>
            <a:off x="3115591" y="2727541"/>
            <a:ext cx="5783263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46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2709" y="1520192"/>
            <a:ext cx="9144000" cy="566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6577" y="1988884"/>
            <a:ext cx="9737753" cy="47260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200" dirty="0" smtClean="0"/>
              <a:t>What are the key behaviours you are looking to address?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Is there one specific type of behaviour which you should look to address as a priority?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What can you not do as a Young Health Champion? What are the boundaries of the role?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81497" y="341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6577" y="253332"/>
            <a:ext cx="7060474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Choice of Health Improvement Message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385377"/>
            <a:ext cx="9144000" cy="566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07204" y="1928831"/>
            <a:ext cx="9737753" cy="47260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200" dirty="0" smtClean="0"/>
              <a:t>What are the short and long-term effects of those behaviours upon the individual’s health and wellbeing?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What are the short and long-term effects of those behaviours upon wider society?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Where can you signpost the audience member to if needed?</a:t>
            </a:r>
            <a:endParaRPr lang="en-GB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3497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349857" y="59814"/>
            <a:ext cx="7225937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Key Points 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675351"/>
            <a:ext cx="9144000" cy="566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0247" y="2002395"/>
            <a:ext cx="9737753" cy="47260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200" dirty="0" smtClean="0"/>
              <a:t>What are the materials you need to successfully make the case to your </a:t>
            </a:r>
            <a:r>
              <a:rPr lang="en-GB" sz="2200" dirty="0" smtClean="0"/>
              <a:t>audience member?</a:t>
            </a:r>
            <a:endParaRPr lang="en-GB" sz="2200" dirty="0" smtClean="0"/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Where can you acquire these resources from?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Are there any resources which you can prepare and develop by yourself which are more suitable?</a:t>
            </a:r>
            <a:endParaRPr lang="en-GB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3497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23746"/>
            <a:ext cx="89154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Health Improvement Resources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01" y="468349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6914" y="1194590"/>
            <a:ext cx="9144000" cy="566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07204" y="1852250"/>
            <a:ext cx="9737753" cy="47260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200" dirty="0" smtClean="0"/>
              <a:t>How could the language you use impact upon how successfully you communicate with your audience?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How could you vary the style of delivery to make it suitable fro the target group?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How could the tone of voice you use in your delivery impact upon how successful your message is?</a:t>
            </a:r>
            <a:endParaRPr lang="en-GB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19922" y="6203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323012" y="193128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Style of Delivery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19922" y="6203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08036" y="176762"/>
            <a:ext cx="8396099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Feedback and Signposting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3074" name="Picture 2" descr="Image result for blood pressure 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5" y="1719357"/>
            <a:ext cx="2769303" cy="22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 descr="Image result for nhs leafl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7" y="4473268"/>
            <a:ext cx="1577126" cy="225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279" y="1653793"/>
            <a:ext cx="1823604" cy="2356658"/>
          </a:xfrm>
          <a:prstGeom prst="rect">
            <a:avLst/>
          </a:prstGeom>
        </p:spPr>
      </p:pic>
      <p:pic>
        <p:nvPicPr>
          <p:cNvPr id="3077" name="Picture 5" descr="Image result for talk to fr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20" y="4596296"/>
            <a:ext cx="3092722" cy="20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smoking cessation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1" name="Picture 9" descr="Image result for smoking cessation clin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465" y="2249628"/>
            <a:ext cx="25241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rsph accredited cent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982"/>
                </a:solidFill>
              </a:rPr>
              <a:t>Learner Outcomes</a:t>
            </a:r>
            <a:endParaRPr lang="en-GB" b="1" dirty="0">
              <a:solidFill>
                <a:srgbClr val="0079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By the end of this module, you will: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Understand why peer advice is important for the delivery of health improvement messages</a:t>
            </a:r>
          </a:p>
          <a:p>
            <a:r>
              <a:rPr lang="en-GB" dirty="0" smtClean="0"/>
              <a:t>Carry out preparations for delivering a health improvement message</a:t>
            </a:r>
          </a:p>
          <a:p>
            <a:r>
              <a:rPr lang="en-GB" dirty="0" smtClean="0"/>
              <a:t>Deliver a health improvement message </a:t>
            </a:r>
          </a:p>
          <a:p>
            <a:r>
              <a:rPr lang="en-GB" dirty="0" smtClean="0"/>
              <a:t>Carry out a review of the delivery of the health improvement message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Image result for rsph accredited cen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638" y="18189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Health Promotion Campaigns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0763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04" y="3356992"/>
            <a:ext cx="2579973" cy="21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4704"/>
            <a:ext cx="2835007" cy="25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6" y="2682999"/>
            <a:ext cx="3639907" cy="17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74" y="3933056"/>
            <a:ext cx="2429359" cy="242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89" y="4217294"/>
            <a:ext cx="21526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63" y="1683205"/>
            <a:ext cx="2572156" cy="19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11" y="1826652"/>
            <a:ext cx="2628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 result for rsph accredited cent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65" y="392542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274" y="15528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Peer Advice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1026" name="Picture 2" descr="Image result for 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751557"/>
            <a:ext cx="3968931" cy="26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iendship confi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42" y="1690688"/>
            <a:ext cx="3690258" cy="27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331" y="4719505"/>
            <a:ext cx="3716926" cy="2007140"/>
          </a:xfrm>
          <a:prstGeom prst="rect">
            <a:avLst/>
          </a:prstGeom>
        </p:spPr>
      </p:pic>
      <p:pic>
        <p:nvPicPr>
          <p:cNvPr id="15" name="Picture 2" descr="Image result for rsph accredited cen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2" y="139711"/>
            <a:ext cx="8575767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Peer Advice vs Authority Figure Advice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15" y="4214591"/>
            <a:ext cx="2404444" cy="249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87" y="1660974"/>
            <a:ext cx="2419672" cy="21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50" y="1759233"/>
            <a:ext cx="3450787" cy="195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89" y="4238428"/>
            <a:ext cx="2190507" cy="247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 result for rsph accredited cent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422" y="279048"/>
            <a:ext cx="7504612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Choosing a Health Improvement Message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1156" t="14464" r="43213" b="24500"/>
          <a:stretch/>
        </p:blipFill>
        <p:spPr>
          <a:xfrm>
            <a:off x="3270280" y="2237272"/>
            <a:ext cx="4732897" cy="4560456"/>
          </a:xfrm>
          <a:prstGeom prst="rect">
            <a:avLst/>
          </a:prstGeom>
        </p:spPr>
      </p:pic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2" y="155282"/>
            <a:ext cx="683812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Choosing a Health Improvement Message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2050" name="Picture 2" descr="https://www.rsph.org.uk/uploads/assets/derivatives/featuredpanelimage_40b60708ad49d1c4616de71de0524795/f031018f-3134-4da1-91b802d2889fa6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889760"/>
            <a:ext cx="2929153" cy="41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a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4" y="2654458"/>
            <a:ext cx="3932814" cy="26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ug testing festiv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22" y="2436743"/>
            <a:ext cx="4172781" cy="29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sph accredited cen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294621"/>
            <a:ext cx="9144000" cy="566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07204" y="1877900"/>
            <a:ext cx="9737753" cy="4726026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Campaign topics can be decided by using information from</a:t>
            </a:r>
            <a:r>
              <a:rPr lang="en-GB" sz="2200" dirty="0" smtClean="0"/>
              <a:t>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Data from your local </a:t>
            </a:r>
            <a:r>
              <a:rPr lang="en-GB" sz="2200" dirty="0" smtClean="0"/>
              <a:t>Joint Strategic Needs Assessment</a:t>
            </a:r>
            <a:endParaRPr lang="en-GB" sz="2200" dirty="0"/>
          </a:p>
          <a:p>
            <a:pPr lvl="1"/>
            <a:r>
              <a:rPr lang="en-GB" sz="1800" dirty="0">
                <a:hlinkClick r:id="rId3"/>
              </a:rPr>
              <a:t>http://www.lewishamjsna.org.uk/</a:t>
            </a:r>
            <a:endParaRPr lang="en-GB" sz="1800" dirty="0"/>
          </a:p>
          <a:p>
            <a:r>
              <a:rPr lang="en-GB" sz="2200" dirty="0"/>
              <a:t>Public Health Local area priorities</a:t>
            </a:r>
          </a:p>
          <a:p>
            <a:pPr lvl="1"/>
            <a:r>
              <a:rPr lang="en-GB" sz="1800" dirty="0">
                <a:hlinkClick r:id="rId4"/>
              </a:rPr>
              <a:t>http://fingertips.phe.org.uk/profile/health-profiles</a:t>
            </a:r>
            <a:endParaRPr lang="en-GB" sz="1800" dirty="0"/>
          </a:p>
          <a:p>
            <a:r>
              <a:rPr lang="en-GB" sz="2200" dirty="0" smtClean="0"/>
              <a:t>School/College/local community </a:t>
            </a:r>
            <a:r>
              <a:rPr lang="en-GB" sz="2200" dirty="0"/>
              <a:t>health priorities</a:t>
            </a:r>
          </a:p>
          <a:p>
            <a:r>
              <a:rPr lang="en-GB" sz="2200" dirty="0" smtClean="0"/>
              <a:t>Your knowledge </a:t>
            </a:r>
            <a:r>
              <a:rPr lang="en-GB" sz="2200" dirty="0"/>
              <a:t>of young people’s issues within </a:t>
            </a:r>
            <a:r>
              <a:rPr lang="en-GB" sz="2200" dirty="0" smtClean="0"/>
              <a:t>your local area</a:t>
            </a:r>
            <a:endParaRPr lang="en-GB" sz="2200" dirty="0"/>
          </a:p>
          <a:p>
            <a:r>
              <a:rPr lang="en-US" sz="2200" dirty="0" smtClean="0"/>
              <a:t>Your personal experience </a:t>
            </a:r>
            <a:r>
              <a:rPr lang="en-US" sz="2200" dirty="0"/>
              <a:t>of a health and wellbeing issue</a:t>
            </a:r>
            <a:endParaRPr lang="en-GB" sz="2200" dirty="0"/>
          </a:p>
          <a:p>
            <a:r>
              <a:rPr lang="en-GB" sz="2200" dirty="0"/>
              <a:t>Current n</a:t>
            </a:r>
            <a:r>
              <a:rPr lang="en-GB" sz="2200" dirty="0" smtClean="0"/>
              <a:t>ational </a:t>
            </a:r>
            <a:r>
              <a:rPr lang="en-GB" sz="2200" dirty="0"/>
              <a:t>c</a:t>
            </a:r>
            <a:r>
              <a:rPr lang="en-GB" sz="2200" dirty="0" smtClean="0"/>
              <a:t>ampaigns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3497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2042" y="287711"/>
            <a:ext cx="7034349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Choosing a Health Improvement Message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1086" y="1922482"/>
            <a:ext cx="9144000" cy="566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992410" y="1385377"/>
            <a:ext cx="7884624" cy="4913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18" y="1805830"/>
            <a:ext cx="8171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6577" y="2190550"/>
            <a:ext cx="9737753" cy="47260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200" dirty="0" smtClean="0"/>
              <a:t>What is your role as a Young Health Champion?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What is it that as a Young Health Champion, you can do to the support the person or audience receiving your health improvement message?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What can you not do as a Young Health Champion? What are the boundaries of the role?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3497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Delivering Campaigns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15" y="283877"/>
            <a:ext cx="8114212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7982"/>
                </a:solidFill>
              </a:rPr>
              <a:t>Explaining your role as a Young Health Champion</a:t>
            </a:r>
            <a:endParaRPr lang="en-GB" b="1" dirty="0">
              <a:solidFill>
                <a:srgbClr val="007982"/>
              </a:solidFill>
            </a:endParaRPr>
          </a:p>
        </p:txBody>
      </p:sp>
      <p:pic>
        <p:nvPicPr>
          <p:cNvPr id="9" name="Picture 2" descr="Image result for rsph accredited cen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584" y="365125"/>
            <a:ext cx="2098347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426</Words>
  <Application>Microsoft Office PowerPoint</Application>
  <PresentationFormat>Widescreen</PresentationFormat>
  <Paragraphs>73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3 – Deliver a Health Improvement Message </vt:lpstr>
      <vt:lpstr>Learner Outcomes</vt:lpstr>
      <vt:lpstr>Health Promotion Campaigns</vt:lpstr>
      <vt:lpstr>Peer Advice</vt:lpstr>
      <vt:lpstr>Peer Advice vs Authority Figure Advice</vt:lpstr>
      <vt:lpstr>Choosing a Health Improvement Message</vt:lpstr>
      <vt:lpstr>Choosing a Health Improvement Message</vt:lpstr>
      <vt:lpstr>Choosing a Health Improvement Message</vt:lpstr>
      <vt:lpstr>Explaining your role as a Young Health Champion</vt:lpstr>
      <vt:lpstr>Choice of Health Improvement Message</vt:lpstr>
      <vt:lpstr>Key Points </vt:lpstr>
      <vt:lpstr>Health Improvement Resources</vt:lpstr>
      <vt:lpstr>Style of Delivery</vt:lpstr>
      <vt:lpstr>Feedback and Signposting</vt:lpstr>
    </vt:vector>
  </TitlesOfParts>
  <Company>RSPH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– Deliver a Health Improvement Message</dc:title>
  <dc:creator>Aaron Mansfield</dc:creator>
  <cp:lastModifiedBy>Aaron Mansfield</cp:lastModifiedBy>
  <cp:revision>14</cp:revision>
  <dcterms:created xsi:type="dcterms:W3CDTF">2018-03-19T16:52:06Z</dcterms:created>
  <dcterms:modified xsi:type="dcterms:W3CDTF">2018-04-04T13:26:21Z</dcterms:modified>
</cp:coreProperties>
</file>